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32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30" r:id="rId11"/>
    <p:sldId id="33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1F497D"/>
    <a:srgbClr val="FFFF00"/>
    <a:srgbClr val="FF0066"/>
    <a:srgbClr val="00FF00"/>
    <a:srgbClr val="FFFF66"/>
    <a:srgbClr val="FF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5" autoAdjust="0"/>
    <p:restoredTop sz="94660"/>
  </p:normalViewPr>
  <p:slideViewPr>
    <p:cSldViewPr>
      <p:cViewPr varScale="1">
        <p:scale>
          <a:sx n="67" d="100"/>
          <a:sy n="67" d="100"/>
        </p:scale>
        <p:origin x="-48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373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3015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24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64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42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39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18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18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934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233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180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2013/5/24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4.png"/><Relationship Id="rId4" Type="http://schemas.openxmlformats.org/officeDocument/2006/relationships/image" Target="../media/image9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Quadratic formula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5029200" y="3412652"/>
                <a:ext cx="2974789" cy="882742"/>
              </a:xfrm>
              <a:prstGeom prst="rect">
                <a:avLst/>
              </a:prstGeom>
              <a:solidFill>
                <a:srgbClr val="1F497D"/>
              </a:solidFill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FFFF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−</m:t>
                          </m:r>
                          <m:r>
                            <a:rPr lang="en-US" sz="240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𝑏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solidFill>
                                        <a:srgbClr val="FFC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  <a:ea typeface="Cambria Math"/>
                                </a:rPr>
                                <m:t>𝑐</m:t>
                              </m:r>
                            </m:e>
                          </m:rad>
                        </m:num>
                        <m:den>
                          <m:r>
                            <a:rPr lang="en-US" sz="240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  <m:r>
                            <a:rPr lang="en-US" sz="240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3412652"/>
                <a:ext cx="2974789" cy="882742"/>
              </a:xfrm>
              <a:prstGeom prst="rect">
                <a:avLst/>
              </a:prstGeom>
              <a:blipFill rotWithShape="1">
                <a:blip r:embed="rId3"/>
                <a:stretch>
                  <a:fillRect b="-690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1371600" y="1421894"/>
            <a:ext cx="4648200" cy="3483673"/>
            <a:chOff x="1371600" y="1421894"/>
            <a:chExt cx="4648200" cy="348367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4055351" y="1421894"/>
                  <a:ext cx="196444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FF0066"/>
                            </a:solidFill>
                            <a:latin typeface="Cambria Math"/>
                          </a:rPr>
                          <m:t>𝑐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=0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55351" y="1421894"/>
                  <a:ext cx="1964449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369551" y="1421894"/>
              <a:ext cx="6825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Solve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1371600" y="2590800"/>
              <a:ext cx="2542108" cy="2314767"/>
              <a:chOff x="6248400" y="4114800"/>
              <a:chExt cx="2542108" cy="2314767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 rot="16200000">
                <a:off x="6440251" y="5331585"/>
                <a:ext cx="2195965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>
                <a:off x="6248400" y="5347400"/>
                <a:ext cx="2542108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Freeform 33"/>
              <p:cNvSpPr/>
              <p:nvPr/>
            </p:nvSpPr>
            <p:spPr>
              <a:xfrm>
                <a:off x="6334957" y="4114800"/>
                <a:ext cx="2222984" cy="1876732"/>
              </a:xfrm>
              <a:custGeom>
                <a:avLst/>
                <a:gdLst>
                  <a:gd name="connsiteX0" fmla="*/ 0 w 4530436"/>
                  <a:gd name="connsiteY0" fmla="*/ 0 h 2468241"/>
                  <a:gd name="connsiteX1" fmla="*/ 831273 w 4530436"/>
                  <a:gd name="connsiteY1" fmla="*/ 1274618 h 2468241"/>
                  <a:gd name="connsiteX2" fmla="*/ 2299854 w 4530436"/>
                  <a:gd name="connsiteY2" fmla="*/ 2466109 h 2468241"/>
                  <a:gd name="connsiteX3" fmla="*/ 3560618 w 4530436"/>
                  <a:gd name="connsiteY3" fmla="*/ 1524000 h 2468241"/>
                  <a:gd name="connsiteX4" fmla="*/ 4530436 w 4530436"/>
                  <a:gd name="connsiteY4" fmla="*/ 13855 h 2468241"/>
                  <a:gd name="connsiteX0" fmla="*/ 0 w 4530436"/>
                  <a:gd name="connsiteY0" fmla="*/ 0 h 2466116"/>
                  <a:gd name="connsiteX1" fmla="*/ 872836 w 4530436"/>
                  <a:gd name="connsiteY1" fmla="*/ 1537854 h 2466116"/>
                  <a:gd name="connsiteX2" fmla="*/ 2299854 w 4530436"/>
                  <a:gd name="connsiteY2" fmla="*/ 2466109 h 2466116"/>
                  <a:gd name="connsiteX3" fmla="*/ 3560618 w 4530436"/>
                  <a:gd name="connsiteY3" fmla="*/ 1524000 h 2466116"/>
                  <a:gd name="connsiteX4" fmla="*/ 4530436 w 4530436"/>
                  <a:gd name="connsiteY4" fmla="*/ 13855 h 2466116"/>
                  <a:gd name="connsiteX0" fmla="*/ 0 w 4530436"/>
                  <a:gd name="connsiteY0" fmla="*/ 0 h 2466116"/>
                  <a:gd name="connsiteX1" fmla="*/ 872836 w 4530436"/>
                  <a:gd name="connsiteY1" fmla="*/ 1537854 h 2466116"/>
                  <a:gd name="connsiteX2" fmla="*/ 2299854 w 4530436"/>
                  <a:gd name="connsiteY2" fmla="*/ 2466109 h 2466116"/>
                  <a:gd name="connsiteX3" fmla="*/ 3643745 w 4530436"/>
                  <a:gd name="connsiteY3" fmla="*/ 1551709 h 2466116"/>
                  <a:gd name="connsiteX4" fmla="*/ 4530436 w 4530436"/>
                  <a:gd name="connsiteY4" fmla="*/ 13855 h 2466116"/>
                  <a:gd name="connsiteX0" fmla="*/ 0 w 4530436"/>
                  <a:gd name="connsiteY0" fmla="*/ 0 h 2466116"/>
                  <a:gd name="connsiteX1" fmla="*/ 872836 w 4530436"/>
                  <a:gd name="connsiteY1" fmla="*/ 1537854 h 2466116"/>
                  <a:gd name="connsiteX2" fmla="*/ 2299854 w 4530436"/>
                  <a:gd name="connsiteY2" fmla="*/ 2466109 h 2466116"/>
                  <a:gd name="connsiteX3" fmla="*/ 3643745 w 4530436"/>
                  <a:gd name="connsiteY3" fmla="*/ 1551709 h 2466116"/>
                  <a:gd name="connsiteX4" fmla="*/ 4530436 w 4530436"/>
                  <a:gd name="connsiteY4" fmla="*/ 13855 h 2466116"/>
                  <a:gd name="connsiteX0" fmla="*/ 0 w 4530436"/>
                  <a:gd name="connsiteY0" fmla="*/ 0 h 2466328"/>
                  <a:gd name="connsiteX1" fmla="*/ 845127 w 4530436"/>
                  <a:gd name="connsiteY1" fmla="*/ 1620981 h 2466328"/>
                  <a:gd name="connsiteX2" fmla="*/ 2299854 w 4530436"/>
                  <a:gd name="connsiteY2" fmla="*/ 2466109 h 2466328"/>
                  <a:gd name="connsiteX3" fmla="*/ 3643745 w 4530436"/>
                  <a:gd name="connsiteY3" fmla="*/ 1551709 h 2466328"/>
                  <a:gd name="connsiteX4" fmla="*/ 4530436 w 4530436"/>
                  <a:gd name="connsiteY4" fmla="*/ 13855 h 2466328"/>
                  <a:gd name="connsiteX0" fmla="*/ 0 w 4530436"/>
                  <a:gd name="connsiteY0" fmla="*/ 0 h 2466118"/>
                  <a:gd name="connsiteX1" fmla="*/ 845127 w 4530436"/>
                  <a:gd name="connsiteY1" fmla="*/ 1620981 h 2466118"/>
                  <a:gd name="connsiteX2" fmla="*/ 2299854 w 4530436"/>
                  <a:gd name="connsiteY2" fmla="*/ 2466109 h 2466118"/>
                  <a:gd name="connsiteX3" fmla="*/ 3671454 w 4530436"/>
                  <a:gd name="connsiteY3" fmla="*/ 1607127 h 2466118"/>
                  <a:gd name="connsiteX4" fmla="*/ 4530436 w 4530436"/>
                  <a:gd name="connsiteY4" fmla="*/ 13855 h 2466118"/>
                  <a:gd name="connsiteX0" fmla="*/ 0 w 4530436"/>
                  <a:gd name="connsiteY0" fmla="*/ 0 h 2466121"/>
                  <a:gd name="connsiteX1" fmla="*/ 845127 w 4530436"/>
                  <a:gd name="connsiteY1" fmla="*/ 1620981 h 2466121"/>
                  <a:gd name="connsiteX2" fmla="*/ 2299854 w 4530436"/>
                  <a:gd name="connsiteY2" fmla="*/ 2466109 h 2466121"/>
                  <a:gd name="connsiteX3" fmla="*/ 3671454 w 4530436"/>
                  <a:gd name="connsiteY3" fmla="*/ 1607127 h 2466121"/>
                  <a:gd name="connsiteX4" fmla="*/ 4530436 w 4530436"/>
                  <a:gd name="connsiteY4" fmla="*/ 13855 h 2466121"/>
                  <a:gd name="connsiteX0" fmla="*/ 0 w 4530436"/>
                  <a:gd name="connsiteY0" fmla="*/ 0 h 2466121"/>
                  <a:gd name="connsiteX1" fmla="*/ 845127 w 4530436"/>
                  <a:gd name="connsiteY1" fmla="*/ 1620981 h 2466121"/>
                  <a:gd name="connsiteX2" fmla="*/ 2299854 w 4530436"/>
                  <a:gd name="connsiteY2" fmla="*/ 2466109 h 2466121"/>
                  <a:gd name="connsiteX3" fmla="*/ 3671454 w 4530436"/>
                  <a:gd name="connsiteY3" fmla="*/ 1607127 h 2466121"/>
                  <a:gd name="connsiteX4" fmla="*/ 4530436 w 4530436"/>
                  <a:gd name="connsiteY4" fmla="*/ 13855 h 2466121"/>
                  <a:gd name="connsiteX0" fmla="*/ 0 w 4530436"/>
                  <a:gd name="connsiteY0" fmla="*/ 0 h 2466121"/>
                  <a:gd name="connsiteX1" fmla="*/ 845127 w 4530436"/>
                  <a:gd name="connsiteY1" fmla="*/ 1620981 h 2466121"/>
                  <a:gd name="connsiteX2" fmla="*/ 2299854 w 4530436"/>
                  <a:gd name="connsiteY2" fmla="*/ 2466109 h 2466121"/>
                  <a:gd name="connsiteX3" fmla="*/ 3671454 w 4530436"/>
                  <a:gd name="connsiteY3" fmla="*/ 1607127 h 2466121"/>
                  <a:gd name="connsiteX4" fmla="*/ 4530436 w 4530436"/>
                  <a:gd name="connsiteY4" fmla="*/ 13855 h 2466121"/>
                  <a:gd name="connsiteX0" fmla="*/ 0 w 4530436"/>
                  <a:gd name="connsiteY0" fmla="*/ 0 h 2466121"/>
                  <a:gd name="connsiteX1" fmla="*/ 845127 w 4530436"/>
                  <a:gd name="connsiteY1" fmla="*/ 1620981 h 2466121"/>
                  <a:gd name="connsiteX2" fmla="*/ 2299854 w 4530436"/>
                  <a:gd name="connsiteY2" fmla="*/ 2466109 h 2466121"/>
                  <a:gd name="connsiteX3" fmla="*/ 3671454 w 4530436"/>
                  <a:gd name="connsiteY3" fmla="*/ 1607127 h 2466121"/>
                  <a:gd name="connsiteX4" fmla="*/ 4530436 w 4530436"/>
                  <a:gd name="connsiteY4" fmla="*/ 13855 h 2466121"/>
                  <a:gd name="connsiteX0" fmla="*/ 0 w 4530436"/>
                  <a:gd name="connsiteY0" fmla="*/ 0 h 2466121"/>
                  <a:gd name="connsiteX1" fmla="*/ 845127 w 4530436"/>
                  <a:gd name="connsiteY1" fmla="*/ 1620981 h 2466121"/>
                  <a:gd name="connsiteX2" fmla="*/ 2299854 w 4530436"/>
                  <a:gd name="connsiteY2" fmla="*/ 2466109 h 2466121"/>
                  <a:gd name="connsiteX3" fmla="*/ 3671454 w 4530436"/>
                  <a:gd name="connsiteY3" fmla="*/ 1607127 h 2466121"/>
                  <a:gd name="connsiteX4" fmla="*/ 4530436 w 4530436"/>
                  <a:gd name="connsiteY4" fmla="*/ 13855 h 2466121"/>
                  <a:gd name="connsiteX0" fmla="*/ 0 w 4530436"/>
                  <a:gd name="connsiteY0" fmla="*/ 0 h 3629893"/>
                  <a:gd name="connsiteX1" fmla="*/ 845127 w 4530436"/>
                  <a:gd name="connsiteY1" fmla="*/ 1620981 h 3629893"/>
                  <a:gd name="connsiteX2" fmla="*/ 2313709 w 4530436"/>
                  <a:gd name="connsiteY2" fmla="*/ 3629891 h 3629893"/>
                  <a:gd name="connsiteX3" fmla="*/ 3671454 w 4530436"/>
                  <a:gd name="connsiteY3" fmla="*/ 1607127 h 3629893"/>
                  <a:gd name="connsiteX4" fmla="*/ 4530436 w 4530436"/>
                  <a:gd name="connsiteY4" fmla="*/ 13855 h 3629893"/>
                  <a:gd name="connsiteX0" fmla="*/ 0 w 4530436"/>
                  <a:gd name="connsiteY0" fmla="*/ 0 h 3658277"/>
                  <a:gd name="connsiteX1" fmla="*/ 845127 w 4530436"/>
                  <a:gd name="connsiteY1" fmla="*/ 1620981 h 3658277"/>
                  <a:gd name="connsiteX2" fmla="*/ 2313709 w 4530436"/>
                  <a:gd name="connsiteY2" fmla="*/ 3629891 h 3658277"/>
                  <a:gd name="connsiteX3" fmla="*/ 3671454 w 4530436"/>
                  <a:gd name="connsiteY3" fmla="*/ 1607127 h 3658277"/>
                  <a:gd name="connsiteX4" fmla="*/ 4530436 w 4530436"/>
                  <a:gd name="connsiteY4" fmla="*/ 13855 h 3658277"/>
                  <a:gd name="connsiteX0" fmla="*/ 0 w 4433454"/>
                  <a:gd name="connsiteY0" fmla="*/ 83127 h 3741404"/>
                  <a:gd name="connsiteX1" fmla="*/ 845127 w 4433454"/>
                  <a:gd name="connsiteY1" fmla="*/ 1704108 h 3741404"/>
                  <a:gd name="connsiteX2" fmla="*/ 2313709 w 4433454"/>
                  <a:gd name="connsiteY2" fmla="*/ 3713018 h 3741404"/>
                  <a:gd name="connsiteX3" fmla="*/ 3671454 w 4433454"/>
                  <a:gd name="connsiteY3" fmla="*/ 1690254 h 3741404"/>
                  <a:gd name="connsiteX4" fmla="*/ 4433454 w 4433454"/>
                  <a:gd name="connsiteY4" fmla="*/ 0 h 3741404"/>
                  <a:gd name="connsiteX0" fmla="*/ 0 w 4433454"/>
                  <a:gd name="connsiteY0" fmla="*/ 83127 h 3713395"/>
                  <a:gd name="connsiteX1" fmla="*/ 845127 w 4433454"/>
                  <a:gd name="connsiteY1" fmla="*/ 1704108 h 3713395"/>
                  <a:gd name="connsiteX2" fmla="*/ 2313709 w 4433454"/>
                  <a:gd name="connsiteY2" fmla="*/ 3713018 h 3713395"/>
                  <a:gd name="connsiteX3" fmla="*/ 3685308 w 4433454"/>
                  <a:gd name="connsiteY3" fmla="*/ 1856508 h 3713395"/>
                  <a:gd name="connsiteX4" fmla="*/ 4433454 w 4433454"/>
                  <a:gd name="connsiteY4" fmla="*/ 0 h 3713395"/>
                  <a:gd name="connsiteX0" fmla="*/ 0 w 4419600"/>
                  <a:gd name="connsiteY0" fmla="*/ 2563091 h 3713395"/>
                  <a:gd name="connsiteX1" fmla="*/ 831273 w 4419600"/>
                  <a:gd name="connsiteY1" fmla="*/ 1704108 h 3713395"/>
                  <a:gd name="connsiteX2" fmla="*/ 2299855 w 4419600"/>
                  <a:gd name="connsiteY2" fmla="*/ 3713018 h 3713395"/>
                  <a:gd name="connsiteX3" fmla="*/ 3671454 w 4419600"/>
                  <a:gd name="connsiteY3" fmla="*/ 1856508 h 3713395"/>
                  <a:gd name="connsiteX4" fmla="*/ 4419600 w 4419600"/>
                  <a:gd name="connsiteY4" fmla="*/ 0 h 3713395"/>
                  <a:gd name="connsiteX0" fmla="*/ 0 w 4419600"/>
                  <a:gd name="connsiteY0" fmla="*/ 2563091 h 3910271"/>
                  <a:gd name="connsiteX1" fmla="*/ 803564 w 4419600"/>
                  <a:gd name="connsiteY1" fmla="*/ 3726872 h 3910271"/>
                  <a:gd name="connsiteX2" fmla="*/ 2299855 w 4419600"/>
                  <a:gd name="connsiteY2" fmla="*/ 3713018 h 3910271"/>
                  <a:gd name="connsiteX3" fmla="*/ 3671454 w 4419600"/>
                  <a:gd name="connsiteY3" fmla="*/ 1856508 h 3910271"/>
                  <a:gd name="connsiteX4" fmla="*/ 4419600 w 4419600"/>
                  <a:gd name="connsiteY4" fmla="*/ 0 h 3910271"/>
                  <a:gd name="connsiteX0" fmla="*/ 0 w 4433454"/>
                  <a:gd name="connsiteY0" fmla="*/ 2729345 h 3901066"/>
                  <a:gd name="connsiteX1" fmla="*/ 817418 w 4433454"/>
                  <a:gd name="connsiteY1" fmla="*/ 3726872 h 3901066"/>
                  <a:gd name="connsiteX2" fmla="*/ 2313709 w 4433454"/>
                  <a:gd name="connsiteY2" fmla="*/ 3713018 h 3901066"/>
                  <a:gd name="connsiteX3" fmla="*/ 3685308 w 4433454"/>
                  <a:gd name="connsiteY3" fmla="*/ 1856508 h 3901066"/>
                  <a:gd name="connsiteX4" fmla="*/ 4433454 w 4433454"/>
                  <a:gd name="connsiteY4" fmla="*/ 0 h 3901066"/>
                  <a:gd name="connsiteX0" fmla="*/ 0 w 4433454"/>
                  <a:gd name="connsiteY0" fmla="*/ 2729345 h 3901066"/>
                  <a:gd name="connsiteX1" fmla="*/ 817418 w 4433454"/>
                  <a:gd name="connsiteY1" fmla="*/ 3726872 h 3901066"/>
                  <a:gd name="connsiteX2" fmla="*/ 2313709 w 4433454"/>
                  <a:gd name="connsiteY2" fmla="*/ 3713018 h 3901066"/>
                  <a:gd name="connsiteX3" fmla="*/ 3685308 w 4433454"/>
                  <a:gd name="connsiteY3" fmla="*/ 1856508 h 3901066"/>
                  <a:gd name="connsiteX4" fmla="*/ 4433454 w 4433454"/>
                  <a:gd name="connsiteY4" fmla="*/ 0 h 3901066"/>
                  <a:gd name="connsiteX0" fmla="*/ 0 w 4475018"/>
                  <a:gd name="connsiteY0" fmla="*/ 2854036 h 3894419"/>
                  <a:gd name="connsiteX1" fmla="*/ 858982 w 4475018"/>
                  <a:gd name="connsiteY1" fmla="*/ 3726872 h 3894419"/>
                  <a:gd name="connsiteX2" fmla="*/ 2355273 w 4475018"/>
                  <a:gd name="connsiteY2" fmla="*/ 3713018 h 3894419"/>
                  <a:gd name="connsiteX3" fmla="*/ 3726872 w 4475018"/>
                  <a:gd name="connsiteY3" fmla="*/ 1856508 h 3894419"/>
                  <a:gd name="connsiteX4" fmla="*/ 4475018 w 4475018"/>
                  <a:gd name="connsiteY4" fmla="*/ 0 h 3894419"/>
                  <a:gd name="connsiteX0" fmla="*/ 0 w 4475018"/>
                  <a:gd name="connsiteY0" fmla="*/ 2854036 h 3937314"/>
                  <a:gd name="connsiteX1" fmla="*/ 858982 w 4475018"/>
                  <a:gd name="connsiteY1" fmla="*/ 3809999 h 3937314"/>
                  <a:gd name="connsiteX2" fmla="*/ 2355273 w 4475018"/>
                  <a:gd name="connsiteY2" fmla="*/ 3713018 h 3937314"/>
                  <a:gd name="connsiteX3" fmla="*/ 3726872 w 4475018"/>
                  <a:gd name="connsiteY3" fmla="*/ 1856508 h 3937314"/>
                  <a:gd name="connsiteX4" fmla="*/ 4475018 w 4475018"/>
                  <a:gd name="connsiteY4" fmla="*/ 0 h 3937314"/>
                  <a:gd name="connsiteX0" fmla="*/ 0 w 4475018"/>
                  <a:gd name="connsiteY0" fmla="*/ 2854036 h 3942609"/>
                  <a:gd name="connsiteX1" fmla="*/ 858982 w 4475018"/>
                  <a:gd name="connsiteY1" fmla="*/ 3809999 h 3942609"/>
                  <a:gd name="connsiteX2" fmla="*/ 2355273 w 4475018"/>
                  <a:gd name="connsiteY2" fmla="*/ 3713018 h 3942609"/>
                  <a:gd name="connsiteX3" fmla="*/ 3726872 w 4475018"/>
                  <a:gd name="connsiteY3" fmla="*/ 1856508 h 3942609"/>
                  <a:gd name="connsiteX4" fmla="*/ 4475018 w 4475018"/>
                  <a:gd name="connsiteY4" fmla="*/ 0 h 3942609"/>
                  <a:gd name="connsiteX0" fmla="*/ 0 w 4835236"/>
                  <a:gd name="connsiteY0" fmla="*/ 2327563 h 3971861"/>
                  <a:gd name="connsiteX1" fmla="*/ 1219200 w 4835236"/>
                  <a:gd name="connsiteY1" fmla="*/ 3809999 h 3971861"/>
                  <a:gd name="connsiteX2" fmla="*/ 2715491 w 4835236"/>
                  <a:gd name="connsiteY2" fmla="*/ 3713018 h 3971861"/>
                  <a:gd name="connsiteX3" fmla="*/ 4087090 w 4835236"/>
                  <a:gd name="connsiteY3" fmla="*/ 1856508 h 3971861"/>
                  <a:gd name="connsiteX4" fmla="*/ 4835236 w 4835236"/>
                  <a:gd name="connsiteY4" fmla="*/ 0 h 3971861"/>
                  <a:gd name="connsiteX0" fmla="*/ 0 w 4835236"/>
                  <a:gd name="connsiteY0" fmla="*/ 2327563 h 3971861"/>
                  <a:gd name="connsiteX1" fmla="*/ 1219200 w 4835236"/>
                  <a:gd name="connsiteY1" fmla="*/ 3809999 h 3971861"/>
                  <a:gd name="connsiteX2" fmla="*/ 2715491 w 4835236"/>
                  <a:gd name="connsiteY2" fmla="*/ 3713018 h 3971861"/>
                  <a:gd name="connsiteX3" fmla="*/ 4087090 w 4835236"/>
                  <a:gd name="connsiteY3" fmla="*/ 1856508 h 3971861"/>
                  <a:gd name="connsiteX4" fmla="*/ 4835236 w 4835236"/>
                  <a:gd name="connsiteY4" fmla="*/ 0 h 3971861"/>
                  <a:gd name="connsiteX0" fmla="*/ 0 w 4765963"/>
                  <a:gd name="connsiteY0" fmla="*/ 2244436 h 3977498"/>
                  <a:gd name="connsiteX1" fmla="*/ 1149927 w 4765963"/>
                  <a:gd name="connsiteY1" fmla="*/ 3809999 h 3977498"/>
                  <a:gd name="connsiteX2" fmla="*/ 2646218 w 4765963"/>
                  <a:gd name="connsiteY2" fmla="*/ 3713018 h 3977498"/>
                  <a:gd name="connsiteX3" fmla="*/ 4017817 w 4765963"/>
                  <a:gd name="connsiteY3" fmla="*/ 1856508 h 3977498"/>
                  <a:gd name="connsiteX4" fmla="*/ 4765963 w 4765963"/>
                  <a:gd name="connsiteY4" fmla="*/ 0 h 3977498"/>
                  <a:gd name="connsiteX0" fmla="*/ 0 w 4765963"/>
                  <a:gd name="connsiteY0" fmla="*/ 2244436 h 4000391"/>
                  <a:gd name="connsiteX1" fmla="*/ 1149927 w 4765963"/>
                  <a:gd name="connsiteY1" fmla="*/ 3809999 h 4000391"/>
                  <a:gd name="connsiteX2" fmla="*/ 2646218 w 4765963"/>
                  <a:gd name="connsiteY2" fmla="*/ 3713018 h 4000391"/>
                  <a:gd name="connsiteX3" fmla="*/ 4017817 w 4765963"/>
                  <a:gd name="connsiteY3" fmla="*/ 1856508 h 4000391"/>
                  <a:gd name="connsiteX4" fmla="*/ 4765963 w 4765963"/>
                  <a:gd name="connsiteY4" fmla="*/ 0 h 4000391"/>
                  <a:gd name="connsiteX0" fmla="*/ 0 w 4765963"/>
                  <a:gd name="connsiteY0" fmla="*/ 2244436 h 3949450"/>
                  <a:gd name="connsiteX1" fmla="*/ 1066799 w 4765963"/>
                  <a:gd name="connsiteY1" fmla="*/ 3726872 h 3949450"/>
                  <a:gd name="connsiteX2" fmla="*/ 2646218 w 4765963"/>
                  <a:gd name="connsiteY2" fmla="*/ 3713018 h 3949450"/>
                  <a:gd name="connsiteX3" fmla="*/ 4017817 w 4765963"/>
                  <a:gd name="connsiteY3" fmla="*/ 1856508 h 3949450"/>
                  <a:gd name="connsiteX4" fmla="*/ 4765963 w 4765963"/>
                  <a:gd name="connsiteY4" fmla="*/ 0 h 3949450"/>
                  <a:gd name="connsiteX0" fmla="*/ 0 w 4765963"/>
                  <a:gd name="connsiteY0" fmla="*/ 2244436 h 3949450"/>
                  <a:gd name="connsiteX1" fmla="*/ 1066799 w 4765963"/>
                  <a:gd name="connsiteY1" fmla="*/ 3726872 h 3949450"/>
                  <a:gd name="connsiteX2" fmla="*/ 2646218 w 4765963"/>
                  <a:gd name="connsiteY2" fmla="*/ 3713018 h 3949450"/>
                  <a:gd name="connsiteX3" fmla="*/ 4017817 w 4765963"/>
                  <a:gd name="connsiteY3" fmla="*/ 1856508 h 3949450"/>
                  <a:gd name="connsiteX4" fmla="*/ 4765963 w 4765963"/>
                  <a:gd name="connsiteY4" fmla="*/ 0 h 3949450"/>
                  <a:gd name="connsiteX0" fmla="*/ 0 w 4765963"/>
                  <a:gd name="connsiteY0" fmla="*/ 2244436 h 3949450"/>
                  <a:gd name="connsiteX1" fmla="*/ 1066799 w 4765963"/>
                  <a:gd name="connsiteY1" fmla="*/ 3726872 h 3949450"/>
                  <a:gd name="connsiteX2" fmla="*/ 2646218 w 4765963"/>
                  <a:gd name="connsiteY2" fmla="*/ 3713018 h 3949450"/>
                  <a:gd name="connsiteX3" fmla="*/ 4017817 w 4765963"/>
                  <a:gd name="connsiteY3" fmla="*/ 1856508 h 3949450"/>
                  <a:gd name="connsiteX4" fmla="*/ 4765963 w 4765963"/>
                  <a:gd name="connsiteY4" fmla="*/ 0 h 3949450"/>
                  <a:gd name="connsiteX0" fmla="*/ 0 w 4821381"/>
                  <a:gd name="connsiteY0" fmla="*/ 2424545 h 4129559"/>
                  <a:gd name="connsiteX1" fmla="*/ 1066799 w 4821381"/>
                  <a:gd name="connsiteY1" fmla="*/ 3906981 h 4129559"/>
                  <a:gd name="connsiteX2" fmla="*/ 2646218 w 4821381"/>
                  <a:gd name="connsiteY2" fmla="*/ 3893127 h 4129559"/>
                  <a:gd name="connsiteX3" fmla="*/ 4017817 w 4821381"/>
                  <a:gd name="connsiteY3" fmla="*/ 2036617 h 4129559"/>
                  <a:gd name="connsiteX4" fmla="*/ 4821381 w 4821381"/>
                  <a:gd name="connsiteY4" fmla="*/ 0 h 4129559"/>
                  <a:gd name="connsiteX0" fmla="*/ 0 w 4821381"/>
                  <a:gd name="connsiteY0" fmla="*/ 2424545 h 4126156"/>
                  <a:gd name="connsiteX1" fmla="*/ 1066799 w 4821381"/>
                  <a:gd name="connsiteY1" fmla="*/ 3906981 h 4126156"/>
                  <a:gd name="connsiteX2" fmla="*/ 2646218 w 4821381"/>
                  <a:gd name="connsiteY2" fmla="*/ 3893127 h 4126156"/>
                  <a:gd name="connsiteX3" fmla="*/ 4031672 w 4821381"/>
                  <a:gd name="connsiteY3" fmla="*/ 2092035 h 4126156"/>
                  <a:gd name="connsiteX4" fmla="*/ 4821381 w 4821381"/>
                  <a:gd name="connsiteY4" fmla="*/ 0 h 4126156"/>
                  <a:gd name="connsiteX0" fmla="*/ 0 w 4821381"/>
                  <a:gd name="connsiteY0" fmla="*/ 2424545 h 4126156"/>
                  <a:gd name="connsiteX1" fmla="*/ 1066799 w 4821381"/>
                  <a:gd name="connsiteY1" fmla="*/ 3906981 h 4126156"/>
                  <a:gd name="connsiteX2" fmla="*/ 2646218 w 4821381"/>
                  <a:gd name="connsiteY2" fmla="*/ 3893127 h 4126156"/>
                  <a:gd name="connsiteX3" fmla="*/ 4031672 w 4821381"/>
                  <a:gd name="connsiteY3" fmla="*/ 2092035 h 4126156"/>
                  <a:gd name="connsiteX4" fmla="*/ 4821381 w 4821381"/>
                  <a:gd name="connsiteY4" fmla="*/ 0 h 4126156"/>
                  <a:gd name="connsiteX0" fmla="*/ 0 w 4821381"/>
                  <a:gd name="connsiteY0" fmla="*/ 2424545 h 4126156"/>
                  <a:gd name="connsiteX1" fmla="*/ 1066799 w 4821381"/>
                  <a:gd name="connsiteY1" fmla="*/ 3906981 h 4126156"/>
                  <a:gd name="connsiteX2" fmla="*/ 2646218 w 4821381"/>
                  <a:gd name="connsiteY2" fmla="*/ 3893127 h 4126156"/>
                  <a:gd name="connsiteX3" fmla="*/ 4031672 w 4821381"/>
                  <a:gd name="connsiteY3" fmla="*/ 2092035 h 4126156"/>
                  <a:gd name="connsiteX4" fmla="*/ 4821381 w 4821381"/>
                  <a:gd name="connsiteY4" fmla="*/ 0 h 4126156"/>
                  <a:gd name="connsiteX0" fmla="*/ 0 w 4821381"/>
                  <a:gd name="connsiteY0" fmla="*/ 2424545 h 4126156"/>
                  <a:gd name="connsiteX1" fmla="*/ 1066799 w 4821381"/>
                  <a:gd name="connsiteY1" fmla="*/ 3906981 h 4126156"/>
                  <a:gd name="connsiteX2" fmla="*/ 2646218 w 4821381"/>
                  <a:gd name="connsiteY2" fmla="*/ 3893127 h 4126156"/>
                  <a:gd name="connsiteX3" fmla="*/ 4031672 w 4821381"/>
                  <a:gd name="connsiteY3" fmla="*/ 2092035 h 4126156"/>
                  <a:gd name="connsiteX4" fmla="*/ 4821381 w 4821381"/>
                  <a:gd name="connsiteY4" fmla="*/ 0 h 4126156"/>
                  <a:gd name="connsiteX0" fmla="*/ 0 w 4821381"/>
                  <a:gd name="connsiteY0" fmla="*/ 2424545 h 4126156"/>
                  <a:gd name="connsiteX1" fmla="*/ 1066799 w 4821381"/>
                  <a:gd name="connsiteY1" fmla="*/ 3906981 h 4126156"/>
                  <a:gd name="connsiteX2" fmla="*/ 2646218 w 4821381"/>
                  <a:gd name="connsiteY2" fmla="*/ 3893127 h 4126156"/>
                  <a:gd name="connsiteX3" fmla="*/ 4031672 w 4821381"/>
                  <a:gd name="connsiteY3" fmla="*/ 2092035 h 4126156"/>
                  <a:gd name="connsiteX4" fmla="*/ 4821381 w 4821381"/>
                  <a:gd name="connsiteY4" fmla="*/ 0 h 4126156"/>
                  <a:gd name="connsiteX0" fmla="*/ 0 w 4821381"/>
                  <a:gd name="connsiteY0" fmla="*/ 2424545 h 4126156"/>
                  <a:gd name="connsiteX1" fmla="*/ 1066799 w 4821381"/>
                  <a:gd name="connsiteY1" fmla="*/ 3906981 h 4126156"/>
                  <a:gd name="connsiteX2" fmla="*/ 2646218 w 4821381"/>
                  <a:gd name="connsiteY2" fmla="*/ 3893127 h 4126156"/>
                  <a:gd name="connsiteX3" fmla="*/ 4031672 w 4821381"/>
                  <a:gd name="connsiteY3" fmla="*/ 2092035 h 4126156"/>
                  <a:gd name="connsiteX4" fmla="*/ 4821381 w 4821381"/>
                  <a:gd name="connsiteY4" fmla="*/ 0 h 4126156"/>
                  <a:gd name="connsiteX0" fmla="*/ 0 w 4821381"/>
                  <a:gd name="connsiteY0" fmla="*/ 2424545 h 4126156"/>
                  <a:gd name="connsiteX1" fmla="*/ 1066799 w 4821381"/>
                  <a:gd name="connsiteY1" fmla="*/ 3906981 h 4126156"/>
                  <a:gd name="connsiteX2" fmla="*/ 2646218 w 4821381"/>
                  <a:gd name="connsiteY2" fmla="*/ 3893127 h 4126156"/>
                  <a:gd name="connsiteX3" fmla="*/ 4031672 w 4821381"/>
                  <a:gd name="connsiteY3" fmla="*/ 2092035 h 4126156"/>
                  <a:gd name="connsiteX4" fmla="*/ 4821381 w 4821381"/>
                  <a:gd name="connsiteY4" fmla="*/ 0 h 4126156"/>
                  <a:gd name="connsiteX0" fmla="*/ 0 w 4811584"/>
                  <a:gd name="connsiteY0" fmla="*/ 2431076 h 4132687"/>
                  <a:gd name="connsiteX1" fmla="*/ 1066799 w 4811584"/>
                  <a:gd name="connsiteY1" fmla="*/ 3913512 h 4132687"/>
                  <a:gd name="connsiteX2" fmla="*/ 2646218 w 4811584"/>
                  <a:gd name="connsiteY2" fmla="*/ 3899658 h 4132687"/>
                  <a:gd name="connsiteX3" fmla="*/ 4031672 w 4811584"/>
                  <a:gd name="connsiteY3" fmla="*/ 2098566 h 4132687"/>
                  <a:gd name="connsiteX4" fmla="*/ 4811584 w 4811584"/>
                  <a:gd name="connsiteY4" fmla="*/ 0 h 4132687"/>
                  <a:gd name="connsiteX0" fmla="*/ 0 w 4811584"/>
                  <a:gd name="connsiteY0" fmla="*/ 2431076 h 4132687"/>
                  <a:gd name="connsiteX1" fmla="*/ 1066799 w 4811584"/>
                  <a:gd name="connsiteY1" fmla="*/ 3913512 h 4132687"/>
                  <a:gd name="connsiteX2" fmla="*/ 2646218 w 4811584"/>
                  <a:gd name="connsiteY2" fmla="*/ 3899658 h 4132687"/>
                  <a:gd name="connsiteX3" fmla="*/ 4031672 w 4811584"/>
                  <a:gd name="connsiteY3" fmla="*/ 2098566 h 4132687"/>
                  <a:gd name="connsiteX4" fmla="*/ 4811584 w 4811584"/>
                  <a:gd name="connsiteY4" fmla="*/ 0 h 4132687"/>
                  <a:gd name="connsiteX0" fmla="*/ 0 w 4811584"/>
                  <a:gd name="connsiteY0" fmla="*/ 2431076 h 4132252"/>
                  <a:gd name="connsiteX1" fmla="*/ 1066799 w 4811584"/>
                  <a:gd name="connsiteY1" fmla="*/ 3913512 h 4132252"/>
                  <a:gd name="connsiteX2" fmla="*/ 2646218 w 4811584"/>
                  <a:gd name="connsiteY2" fmla="*/ 3899658 h 4132252"/>
                  <a:gd name="connsiteX3" fmla="*/ 4024556 w 4811584"/>
                  <a:gd name="connsiteY3" fmla="*/ 2105682 h 4132252"/>
                  <a:gd name="connsiteX4" fmla="*/ 4811584 w 4811584"/>
                  <a:gd name="connsiteY4" fmla="*/ 0 h 4132252"/>
                  <a:gd name="connsiteX0" fmla="*/ 0 w 4811584"/>
                  <a:gd name="connsiteY0" fmla="*/ 2431076 h 4132252"/>
                  <a:gd name="connsiteX1" fmla="*/ 1066799 w 4811584"/>
                  <a:gd name="connsiteY1" fmla="*/ 3913512 h 4132252"/>
                  <a:gd name="connsiteX2" fmla="*/ 2646218 w 4811584"/>
                  <a:gd name="connsiteY2" fmla="*/ 3899658 h 4132252"/>
                  <a:gd name="connsiteX3" fmla="*/ 4024556 w 4811584"/>
                  <a:gd name="connsiteY3" fmla="*/ 2105682 h 4132252"/>
                  <a:gd name="connsiteX4" fmla="*/ 4811584 w 4811584"/>
                  <a:gd name="connsiteY4" fmla="*/ 0 h 4132252"/>
                  <a:gd name="connsiteX0" fmla="*/ 0 w 4798284"/>
                  <a:gd name="connsiteY0" fmla="*/ 2434401 h 4111300"/>
                  <a:gd name="connsiteX1" fmla="*/ 1053499 w 4798284"/>
                  <a:gd name="connsiteY1" fmla="*/ 3913512 h 4111300"/>
                  <a:gd name="connsiteX2" fmla="*/ 2632918 w 4798284"/>
                  <a:gd name="connsiteY2" fmla="*/ 3899658 h 4111300"/>
                  <a:gd name="connsiteX3" fmla="*/ 4011256 w 4798284"/>
                  <a:gd name="connsiteY3" fmla="*/ 2105682 h 4111300"/>
                  <a:gd name="connsiteX4" fmla="*/ 4798284 w 4798284"/>
                  <a:gd name="connsiteY4" fmla="*/ 0 h 4111300"/>
                  <a:gd name="connsiteX0" fmla="*/ 0 w 4843389"/>
                  <a:gd name="connsiteY0" fmla="*/ 2413899 h 4090798"/>
                  <a:gd name="connsiteX1" fmla="*/ 1053499 w 4843389"/>
                  <a:gd name="connsiteY1" fmla="*/ 3893010 h 4090798"/>
                  <a:gd name="connsiteX2" fmla="*/ 2632918 w 4843389"/>
                  <a:gd name="connsiteY2" fmla="*/ 3879156 h 4090798"/>
                  <a:gd name="connsiteX3" fmla="*/ 4011256 w 4843389"/>
                  <a:gd name="connsiteY3" fmla="*/ 2085180 h 4090798"/>
                  <a:gd name="connsiteX4" fmla="*/ 4843389 w 4843389"/>
                  <a:gd name="connsiteY4" fmla="*/ 0 h 4090798"/>
                  <a:gd name="connsiteX0" fmla="*/ 0 w 4843389"/>
                  <a:gd name="connsiteY0" fmla="*/ 2413899 h 4090798"/>
                  <a:gd name="connsiteX1" fmla="*/ 1053499 w 4843389"/>
                  <a:gd name="connsiteY1" fmla="*/ 3893010 h 4090798"/>
                  <a:gd name="connsiteX2" fmla="*/ 2632918 w 4843389"/>
                  <a:gd name="connsiteY2" fmla="*/ 3879156 h 4090798"/>
                  <a:gd name="connsiteX3" fmla="*/ 4011256 w 4843389"/>
                  <a:gd name="connsiteY3" fmla="*/ 2085180 h 4090798"/>
                  <a:gd name="connsiteX4" fmla="*/ 4843389 w 4843389"/>
                  <a:gd name="connsiteY4" fmla="*/ 0 h 4090798"/>
                  <a:gd name="connsiteX0" fmla="*/ 0 w 4843389"/>
                  <a:gd name="connsiteY0" fmla="*/ 2413899 h 4090273"/>
                  <a:gd name="connsiteX1" fmla="*/ 1053499 w 4843389"/>
                  <a:gd name="connsiteY1" fmla="*/ 3893010 h 4090273"/>
                  <a:gd name="connsiteX2" fmla="*/ 2632918 w 4843389"/>
                  <a:gd name="connsiteY2" fmla="*/ 3879156 h 4090273"/>
                  <a:gd name="connsiteX3" fmla="*/ 3962050 w 4843389"/>
                  <a:gd name="connsiteY3" fmla="*/ 2093381 h 4090273"/>
                  <a:gd name="connsiteX4" fmla="*/ 4843389 w 4843389"/>
                  <a:gd name="connsiteY4" fmla="*/ 0 h 4090273"/>
                  <a:gd name="connsiteX0" fmla="*/ 0 w 4843389"/>
                  <a:gd name="connsiteY0" fmla="*/ 2413899 h 4089485"/>
                  <a:gd name="connsiteX1" fmla="*/ 1053499 w 4843389"/>
                  <a:gd name="connsiteY1" fmla="*/ 3893010 h 4089485"/>
                  <a:gd name="connsiteX2" fmla="*/ 2632918 w 4843389"/>
                  <a:gd name="connsiteY2" fmla="*/ 3879156 h 4089485"/>
                  <a:gd name="connsiteX3" fmla="*/ 3966151 w 4843389"/>
                  <a:gd name="connsiteY3" fmla="*/ 2105682 h 4089485"/>
                  <a:gd name="connsiteX4" fmla="*/ 4843389 w 4843389"/>
                  <a:gd name="connsiteY4" fmla="*/ 0 h 4089485"/>
                  <a:gd name="connsiteX0" fmla="*/ 0 w 4843389"/>
                  <a:gd name="connsiteY0" fmla="*/ 2413899 h 4089485"/>
                  <a:gd name="connsiteX1" fmla="*/ 1053499 w 4843389"/>
                  <a:gd name="connsiteY1" fmla="*/ 3893010 h 4089485"/>
                  <a:gd name="connsiteX2" fmla="*/ 2632918 w 4843389"/>
                  <a:gd name="connsiteY2" fmla="*/ 3879156 h 4089485"/>
                  <a:gd name="connsiteX3" fmla="*/ 3966151 w 4843389"/>
                  <a:gd name="connsiteY3" fmla="*/ 2105682 h 4089485"/>
                  <a:gd name="connsiteX4" fmla="*/ 4843389 w 4843389"/>
                  <a:gd name="connsiteY4" fmla="*/ 0 h 4089485"/>
                  <a:gd name="connsiteX0" fmla="*/ 0 w 4843389"/>
                  <a:gd name="connsiteY0" fmla="*/ 2413899 h 4089485"/>
                  <a:gd name="connsiteX1" fmla="*/ 1053499 w 4843389"/>
                  <a:gd name="connsiteY1" fmla="*/ 3893010 h 4089485"/>
                  <a:gd name="connsiteX2" fmla="*/ 2632918 w 4843389"/>
                  <a:gd name="connsiteY2" fmla="*/ 3879156 h 4089485"/>
                  <a:gd name="connsiteX3" fmla="*/ 3966151 w 4843389"/>
                  <a:gd name="connsiteY3" fmla="*/ 2105682 h 4089485"/>
                  <a:gd name="connsiteX4" fmla="*/ 4843389 w 4843389"/>
                  <a:gd name="connsiteY4" fmla="*/ 0 h 4089485"/>
                  <a:gd name="connsiteX0" fmla="*/ 0 w 4843389"/>
                  <a:gd name="connsiteY0" fmla="*/ 2413899 h 4089485"/>
                  <a:gd name="connsiteX1" fmla="*/ 1053499 w 4843389"/>
                  <a:gd name="connsiteY1" fmla="*/ 3893010 h 4089485"/>
                  <a:gd name="connsiteX2" fmla="*/ 2632918 w 4843389"/>
                  <a:gd name="connsiteY2" fmla="*/ 3879156 h 4089485"/>
                  <a:gd name="connsiteX3" fmla="*/ 3966151 w 4843389"/>
                  <a:gd name="connsiteY3" fmla="*/ 2105682 h 4089485"/>
                  <a:gd name="connsiteX4" fmla="*/ 4843389 w 4843389"/>
                  <a:gd name="connsiteY4" fmla="*/ 0 h 4089485"/>
                  <a:gd name="connsiteX0" fmla="*/ 0 w 4843389"/>
                  <a:gd name="connsiteY0" fmla="*/ 2413899 h 4091869"/>
                  <a:gd name="connsiteX1" fmla="*/ 1053499 w 4843389"/>
                  <a:gd name="connsiteY1" fmla="*/ 3893010 h 4091869"/>
                  <a:gd name="connsiteX2" fmla="*/ 2612416 w 4843389"/>
                  <a:gd name="connsiteY2" fmla="*/ 3883256 h 4091869"/>
                  <a:gd name="connsiteX3" fmla="*/ 3966151 w 4843389"/>
                  <a:gd name="connsiteY3" fmla="*/ 2105682 h 4091869"/>
                  <a:gd name="connsiteX4" fmla="*/ 4843389 w 4843389"/>
                  <a:gd name="connsiteY4" fmla="*/ 0 h 4091869"/>
                  <a:gd name="connsiteX0" fmla="*/ 0 w 4843389"/>
                  <a:gd name="connsiteY0" fmla="*/ 2413899 h 4096641"/>
                  <a:gd name="connsiteX1" fmla="*/ 1053499 w 4843389"/>
                  <a:gd name="connsiteY1" fmla="*/ 3893010 h 4096641"/>
                  <a:gd name="connsiteX2" fmla="*/ 2612416 w 4843389"/>
                  <a:gd name="connsiteY2" fmla="*/ 3883256 h 4096641"/>
                  <a:gd name="connsiteX3" fmla="*/ 3966151 w 4843389"/>
                  <a:gd name="connsiteY3" fmla="*/ 2105682 h 4096641"/>
                  <a:gd name="connsiteX4" fmla="*/ 4843389 w 4843389"/>
                  <a:gd name="connsiteY4" fmla="*/ 0 h 4096641"/>
                  <a:gd name="connsiteX0" fmla="*/ 0 w 4843389"/>
                  <a:gd name="connsiteY0" fmla="*/ 2413899 h 4083146"/>
                  <a:gd name="connsiteX1" fmla="*/ 1143709 w 4843389"/>
                  <a:gd name="connsiteY1" fmla="*/ 3876608 h 4083146"/>
                  <a:gd name="connsiteX2" fmla="*/ 2612416 w 4843389"/>
                  <a:gd name="connsiteY2" fmla="*/ 3883256 h 4083146"/>
                  <a:gd name="connsiteX3" fmla="*/ 3966151 w 4843389"/>
                  <a:gd name="connsiteY3" fmla="*/ 2105682 h 4083146"/>
                  <a:gd name="connsiteX4" fmla="*/ 4843389 w 4843389"/>
                  <a:gd name="connsiteY4" fmla="*/ 0 h 4083146"/>
                  <a:gd name="connsiteX0" fmla="*/ 0 w 4843389"/>
                  <a:gd name="connsiteY0" fmla="*/ 2413899 h 4087468"/>
                  <a:gd name="connsiteX1" fmla="*/ 1123207 w 4843389"/>
                  <a:gd name="connsiteY1" fmla="*/ 3884809 h 4087468"/>
                  <a:gd name="connsiteX2" fmla="*/ 2612416 w 4843389"/>
                  <a:gd name="connsiteY2" fmla="*/ 3883256 h 4087468"/>
                  <a:gd name="connsiteX3" fmla="*/ 3966151 w 4843389"/>
                  <a:gd name="connsiteY3" fmla="*/ 2105682 h 4087468"/>
                  <a:gd name="connsiteX4" fmla="*/ 4843389 w 4843389"/>
                  <a:gd name="connsiteY4" fmla="*/ 0 h 4087468"/>
                  <a:gd name="connsiteX0" fmla="*/ 0 w 4843389"/>
                  <a:gd name="connsiteY0" fmla="*/ 2413899 h 4094881"/>
                  <a:gd name="connsiteX1" fmla="*/ 1123207 w 4843389"/>
                  <a:gd name="connsiteY1" fmla="*/ 3884809 h 4094881"/>
                  <a:gd name="connsiteX2" fmla="*/ 2612416 w 4843389"/>
                  <a:gd name="connsiteY2" fmla="*/ 3883256 h 4094881"/>
                  <a:gd name="connsiteX3" fmla="*/ 3966151 w 4843389"/>
                  <a:gd name="connsiteY3" fmla="*/ 2105682 h 4094881"/>
                  <a:gd name="connsiteX4" fmla="*/ 4843389 w 4843389"/>
                  <a:gd name="connsiteY4" fmla="*/ 0 h 4094881"/>
                  <a:gd name="connsiteX0" fmla="*/ 0 w 4843389"/>
                  <a:gd name="connsiteY0" fmla="*/ 2413899 h 4111710"/>
                  <a:gd name="connsiteX1" fmla="*/ 1123207 w 4843389"/>
                  <a:gd name="connsiteY1" fmla="*/ 3884809 h 4111710"/>
                  <a:gd name="connsiteX2" fmla="*/ 2612416 w 4843389"/>
                  <a:gd name="connsiteY2" fmla="*/ 3883256 h 4111710"/>
                  <a:gd name="connsiteX3" fmla="*/ 3966151 w 4843389"/>
                  <a:gd name="connsiteY3" fmla="*/ 2105682 h 4111710"/>
                  <a:gd name="connsiteX4" fmla="*/ 4843389 w 4843389"/>
                  <a:gd name="connsiteY4" fmla="*/ 0 h 4111710"/>
                  <a:gd name="connsiteX0" fmla="*/ 0 w 4843389"/>
                  <a:gd name="connsiteY0" fmla="*/ 2413899 h 4136595"/>
                  <a:gd name="connsiteX1" fmla="*/ 1123207 w 4843389"/>
                  <a:gd name="connsiteY1" fmla="*/ 3884809 h 4136595"/>
                  <a:gd name="connsiteX2" fmla="*/ 2612416 w 4843389"/>
                  <a:gd name="connsiteY2" fmla="*/ 3883256 h 4136595"/>
                  <a:gd name="connsiteX3" fmla="*/ 3966151 w 4843389"/>
                  <a:gd name="connsiteY3" fmla="*/ 2105682 h 4136595"/>
                  <a:gd name="connsiteX4" fmla="*/ 4843389 w 4843389"/>
                  <a:gd name="connsiteY4" fmla="*/ 0 h 4136595"/>
                  <a:gd name="connsiteX0" fmla="*/ 0 w 4892594"/>
                  <a:gd name="connsiteY0" fmla="*/ 2430301 h 4112720"/>
                  <a:gd name="connsiteX1" fmla="*/ 1172412 w 4892594"/>
                  <a:gd name="connsiteY1" fmla="*/ 3884809 h 4112720"/>
                  <a:gd name="connsiteX2" fmla="*/ 2661621 w 4892594"/>
                  <a:gd name="connsiteY2" fmla="*/ 3883256 h 4112720"/>
                  <a:gd name="connsiteX3" fmla="*/ 4015356 w 4892594"/>
                  <a:gd name="connsiteY3" fmla="*/ 2105682 h 4112720"/>
                  <a:gd name="connsiteX4" fmla="*/ 4892594 w 4892594"/>
                  <a:gd name="connsiteY4" fmla="*/ 0 h 4112720"/>
                  <a:gd name="connsiteX0" fmla="*/ 0 w 4892594"/>
                  <a:gd name="connsiteY0" fmla="*/ 2430301 h 4112720"/>
                  <a:gd name="connsiteX1" fmla="*/ 1172412 w 4892594"/>
                  <a:gd name="connsiteY1" fmla="*/ 3884809 h 4112720"/>
                  <a:gd name="connsiteX2" fmla="*/ 2661621 w 4892594"/>
                  <a:gd name="connsiteY2" fmla="*/ 3883256 h 4112720"/>
                  <a:gd name="connsiteX3" fmla="*/ 4015356 w 4892594"/>
                  <a:gd name="connsiteY3" fmla="*/ 2105682 h 4112720"/>
                  <a:gd name="connsiteX4" fmla="*/ 4892594 w 4892594"/>
                  <a:gd name="connsiteY4" fmla="*/ 0 h 4112720"/>
                  <a:gd name="connsiteX0" fmla="*/ 0 w 4892594"/>
                  <a:gd name="connsiteY0" fmla="*/ 2430301 h 4125406"/>
                  <a:gd name="connsiteX1" fmla="*/ 1172412 w 4892594"/>
                  <a:gd name="connsiteY1" fmla="*/ 3884809 h 4125406"/>
                  <a:gd name="connsiteX2" fmla="*/ 2661621 w 4892594"/>
                  <a:gd name="connsiteY2" fmla="*/ 3883256 h 4125406"/>
                  <a:gd name="connsiteX3" fmla="*/ 4015356 w 4892594"/>
                  <a:gd name="connsiteY3" fmla="*/ 2105682 h 4125406"/>
                  <a:gd name="connsiteX4" fmla="*/ 4892594 w 4892594"/>
                  <a:gd name="connsiteY4" fmla="*/ 0 h 4125406"/>
                  <a:gd name="connsiteX0" fmla="*/ 0 w 4892594"/>
                  <a:gd name="connsiteY0" fmla="*/ 2430301 h 4128293"/>
                  <a:gd name="connsiteX1" fmla="*/ 1172412 w 4892594"/>
                  <a:gd name="connsiteY1" fmla="*/ 3884809 h 4128293"/>
                  <a:gd name="connsiteX2" fmla="*/ 2661621 w 4892594"/>
                  <a:gd name="connsiteY2" fmla="*/ 3883256 h 4128293"/>
                  <a:gd name="connsiteX3" fmla="*/ 4015356 w 4892594"/>
                  <a:gd name="connsiteY3" fmla="*/ 2105682 h 4128293"/>
                  <a:gd name="connsiteX4" fmla="*/ 4892594 w 4892594"/>
                  <a:gd name="connsiteY4" fmla="*/ 0 h 4128293"/>
                  <a:gd name="connsiteX0" fmla="*/ 0 w 4892594"/>
                  <a:gd name="connsiteY0" fmla="*/ 2430301 h 4123459"/>
                  <a:gd name="connsiteX1" fmla="*/ 1172412 w 4892594"/>
                  <a:gd name="connsiteY1" fmla="*/ 3884809 h 4123459"/>
                  <a:gd name="connsiteX2" fmla="*/ 2661621 w 4892594"/>
                  <a:gd name="connsiteY2" fmla="*/ 3883256 h 4123459"/>
                  <a:gd name="connsiteX3" fmla="*/ 4015356 w 4892594"/>
                  <a:gd name="connsiteY3" fmla="*/ 2105682 h 4123459"/>
                  <a:gd name="connsiteX4" fmla="*/ 4892594 w 4892594"/>
                  <a:gd name="connsiteY4" fmla="*/ 0 h 4123459"/>
                  <a:gd name="connsiteX0" fmla="*/ 0 w 4892594"/>
                  <a:gd name="connsiteY0" fmla="*/ 2430301 h 4115447"/>
                  <a:gd name="connsiteX1" fmla="*/ 1172412 w 4892594"/>
                  <a:gd name="connsiteY1" fmla="*/ 3884809 h 4115447"/>
                  <a:gd name="connsiteX2" fmla="*/ 2645219 w 4892594"/>
                  <a:gd name="connsiteY2" fmla="*/ 3895557 h 4115447"/>
                  <a:gd name="connsiteX3" fmla="*/ 4015356 w 4892594"/>
                  <a:gd name="connsiteY3" fmla="*/ 2105682 h 4115447"/>
                  <a:gd name="connsiteX4" fmla="*/ 4892594 w 4892594"/>
                  <a:gd name="connsiteY4" fmla="*/ 0 h 4115447"/>
                  <a:gd name="connsiteX0" fmla="*/ 0 w 4892594"/>
                  <a:gd name="connsiteY0" fmla="*/ 2430301 h 4123746"/>
                  <a:gd name="connsiteX1" fmla="*/ 1172412 w 4892594"/>
                  <a:gd name="connsiteY1" fmla="*/ 3884809 h 4123746"/>
                  <a:gd name="connsiteX2" fmla="*/ 2645219 w 4892594"/>
                  <a:gd name="connsiteY2" fmla="*/ 3895557 h 4123746"/>
                  <a:gd name="connsiteX3" fmla="*/ 4015356 w 4892594"/>
                  <a:gd name="connsiteY3" fmla="*/ 2105682 h 4123746"/>
                  <a:gd name="connsiteX4" fmla="*/ 4892594 w 4892594"/>
                  <a:gd name="connsiteY4" fmla="*/ 0 h 4123746"/>
                  <a:gd name="connsiteX0" fmla="*/ 0 w 4892594"/>
                  <a:gd name="connsiteY0" fmla="*/ 2430301 h 4136624"/>
                  <a:gd name="connsiteX1" fmla="*/ 1172412 w 4892594"/>
                  <a:gd name="connsiteY1" fmla="*/ 3884809 h 4136624"/>
                  <a:gd name="connsiteX2" fmla="*/ 2645219 w 4892594"/>
                  <a:gd name="connsiteY2" fmla="*/ 3895557 h 4136624"/>
                  <a:gd name="connsiteX3" fmla="*/ 4015356 w 4892594"/>
                  <a:gd name="connsiteY3" fmla="*/ 2105682 h 4136624"/>
                  <a:gd name="connsiteX4" fmla="*/ 4892594 w 4892594"/>
                  <a:gd name="connsiteY4" fmla="*/ 0 h 4136624"/>
                  <a:gd name="connsiteX0" fmla="*/ 0 w 4892594"/>
                  <a:gd name="connsiteY0" fmla="*/ 2430301 h 4136624"/>
                  <a:gd name="connsiteX1" fmla="*/ 1172412 w 4892594"/>
                  <a:gd name="connsiteY1" fmla="*/ 3884809 h 4136624"/>
                  <a:gd name="connsiteX2" fmla="*/ 2645219 w 4892594"/>
                  <a:gd name="connsiteY2" fmla="*/ 3895557 h 4136624"/>
                  <a:gd name="connsiteX3" fmla="*/ 4015356 w 4892594"/>
                  <a:gd name="connsiteY3" fmla="*/ 2105682 h 4136624"/>
                  <a:gd name="connsiteX4" fmla="*/ 4892594 w 4892594"/>
                  <a:gd name="connsiteY4" fmla="*/ 0 h 4136624"/>
                  <a:gd name="connsiteX0" fmla="*/ 0 w 4892594"/>
                  <a:gd name="connsiteY0" fmla="*/ 2430301 h 4136624"/>
                  <a:gd name="connsiteX1" fmla="*/ 1172412 w 4892594"/>
                  <a:gd name="connsiteY1" fmla="*/ 3884809 h 4136624"/>
                  <a:gd name="connsiteX2" fmla="*/ 2645219 w 4892594"/>
                  <a:gd name="connsiteY2" fmla="*/ 3895557 h 4136624"/>
                  <a:gd name="connsiteX3" fmla="*/ 4015356 w 4892594"/>
                  <a:gd name="connsiteY3" fmla="*/ 2105682 h 4136624"/>
                  <a:gd name="connsiteX4" fmla="*/ 4892594 w 4892594"/>
                  <a:gd name="connsiteY4" fmla="*/ 0 h 4136624"/>
                  <a:gd name="connsiteX0" fmla="*/ 0 w 4896695"/>
                  <a:gd name="connsiteY0" fmla="*/ 2426201 h 4132524"/>
                  <a:gd name="connsiteX1" fmla="*/ 1172412 w 4896695"/>
                  <a:gd name="connsiteY1" fmla="*/ 3880709 h 4132524"/>
                  <a:gd name="connsiteX2" fmla="*/ 2645219 w 4896695"/>
                  <a:gd name="connsiteY2" fmla="*/ 3891457 h 4132524"/>
                  <a:gd name="connsiteX3" fmla="*/ 4015356 w 4896695"/>
                  <a:gd name="connsiteY3" fmla="*/ 2101582 h 4132524"/>
                  <a:gd name="connsiteX4" fmla="*/ 4896695 w 4896695"/>
                  <a:gd name="connsiteY4" fmla="*/ 0 h 4132524"/>
                  <a:gd name="connsiteX0" fmla="*/ 0 w 4896695"/>
                  <a:gd name="connsiteY0" fmla="*/ 2426201 h 4132524"/>
                  <a:gd name="connsiteX1" fmla="*/ 1172412 w 4896695"/>
                  <a:gd name="connsiteY1" fmla="*/ 3880709 h 4132524"/>
                  <a:gd name="connsiteX2" fmla="*/ 2645219 w 4896695"/>
                  <a:gd name="connsiteY2" fmla="*/ 3891457 h 4132524"/>
                  <a:gd name="connsiteX3" fmla="*/ 4015356 w 4896695"/>
                  <a:gd name="connsiteY3" fmla="*/ 2101582 h 4132524"/>
                  <a:gd name="connsiteX4" fmla="*/ 4896695 w 4896695"/>
                  <a:gd name="connsiteY4" fmla="*/ 0 h 4132524"/>
                  <a:gd name="connsiteX0" fmla="*/ 0 w 4896695"/>
                  <a:gd name="connsiteY0" fmla="*/ 2426201 h 4132524"/>
                  <a:gd name="connsiteX1" fmla="*/ 1172412 w 4896695"/>
                  <a:gd name="connsiteY1" fmla="*/ 3880709 h 4132524"/>
                  <a:gd name="connsiteX2" fmla="*/ 2645219 w 4896695"/>
                  <a:gd name="connsiteY2" fmla="*/ 3891457 h 4132524"/>
                  <a:gd name="connsiteX3" fmla="*/ 4015356 w 4896695"/>
                  <a:gd name="connsiteY3" fmla="*/ 2101582 h 4132524"/>
                  <a:gd name="connsiteX4" fmla="*/ 4896695 w 4896695"/>
                  <a:gd name="connsiteY4" fmla="*/ 0 h 4132524"/>
                  <a:gd name="connsiteX0" fmla="*/ 0 w 4896695"/>
                  <a:gd name="connsiteY0" fmla="*/ 2426201 h 4133985"/>
                  <a:gd name="connsiteX1" fmla="*/ 1172412 w 4896695"/>
                  <a:gd name="connsiteY1" fmla="*/ 3880709 h 4133985"/>
                  <a:gd name="connsiteX2" fmla="*/ 2645219 w 4896695"/>
                  <a:gd name="connsiteY2" fmla="*/ 3891457 h 4133985"/>
                  <a:gd name="connsiteX3" fmla="*/ 4015356 w 4896695"/>
                  <a:gd name="connsiteY3" fmla="*/ 2101582 h 4133985"/>
                  <a:gd name="connsiteX4" fmla="*/ 4896695 w 4896695"/>
                  <a:gd name="connsiteY4" fmla="*/ 0 h 4133985"/>
                  <a:gd name="connsiteX0" fmla="*/ 0 w 4896695"/>
                  <a:gd name="connsiteY0" fmla="*/ 2426201 h 4133985"/>
                  <a:gd name="connsiteX1" fmla="*/ 1172412 w 4896695"/>
                  <a:gd name="connsiteY1" fmla="*/ 3880709 h 4133985"/>
                  <a:gd name="connsiteX2" fmla="*/ 2645219 w 4896695"/>
                  <a:gd name="connsiteY2" fmla="*/ 3891457 h 4133985"/>
                  <a:gd name="connsiteX3" fmla="*/ 4015356 w 4896695"/>
                  <a:gd name="connsiteY3" fmla="*/ 2101582 h 4133985"/>
                  <a:gd name="connsiteX4" fmla="*/ 4896695 w 4896695"/>
                  <a:gd name="connsiteY4" fmla="*/ 0 h 41339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96695" h="4133985">
                    <a:moveTo>
                      <a:pt x="0" y="2426201"/>
                    </a:moveTo>
                    <a:cubicBezTo>
                      <a:pt x="242810" y="2845541"/>
                      <a:pt x="702839" y="3570894"/>
                      <a:pt x="1172412" y="3880709"/>
                    </a:cubicBezTo>
                    <a:cubicBezTo>
                      <a:pt x="1641985" y="4190524"/>
                      <a:pt x="2113989" y="4241285"/>
                      <a:pt x="2645219" y="3891457"/>
                    </a:cubicBezTo>
                    <a:cubicBezTo>
                      <a:pt x="3176449" y="3541629"/>
                      <a:pt x="3677014" y="2754258"/>
                      <a:pt x="4015356" y="2101582"/>
                    </a:cubicBezTo>
                    <a:cubicBezTo>
                      <a:pt x="4353698" y="1448906"/>
                      <a:pt x="4584184" y="843621"/>
                      <a:pt x="4896695" y="0"/>
                    </a:cubicBezTo>
                  </a:path>
                </a:pathLst>
              </a:custGeom>
              <a:noFill/>
              <a:ln w="57150">
                <a:solidFill>
                  <a:srgbClr val="00FFFF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7856641" y="5218111"/>
                <a:ext cx="488300" cy="509464"/>
                <a:chOff x="2438400" y="3865540"/>
                <a:chExt cx="572538" cy="597353"/>
              </a:xfrm>
              <a:effectLst>
                <a:outerShdw blurRad="254000" dist="127000" dir="2700000" algn="tl" rotWithShape="0">
                  <a:prstClr val="black">
                    <a:alpha val="50000"/>
                  </a:prstClr>
                </a:outerShdw>
              </a:effectLst>
            </p:grpSpPr>
            <p:sp>
              <p:nvSpPr>
                <p:cNvPr id="40" name="Oval 39"/>
                <p:cNvSpPr/>
                <p:nvPr/>
              </p:nvSpPr>
              <p:spPr>
                <a:xfrm>
                  <a:off x="2438400" y="3865540"/>
                  <a:ext cx="345516" cy="34551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E9EFF">
                        <a:alpha val="80000"/>
                      </a:srgbClr>
                    </a:gs>
                    <a:gs pos="39999">
                      <a:srgbClr val="85C2FF">
                        <a:alpha val="20000"/>
                      </a:srgbClr>
                    </a:gs>
                    <a:gs pos="100000">
                      <a:srgbClr val="FFEBFA">
                        <a:alpha val="80000"/>
                      </a:srgb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2778283" y="4211056"/>
                  <a:ext cx="232655" cy="251837"/>
                </a:xfrm>
                <a:prstGeom prst="line">
                  <a:avLst/>
                </a:prstGeom>
                <a:ln w="762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flipV="1">
                  <a:off x="2712661" y="4148601"/>
                  <a:ext cx="92508" cy="88950"/>
                </a:xfrm>
                <a:prstGeom prst="line">
                  <a:avLst/>
                </a:prstGeom>
                <a:ln w="28575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oup 42"/>
              <p:cNvGrpSpPr/>
              <p:nvPr/>
            </p:nvGrpSpPr>
            <p:grpSpPr>
              <a:xfrm>
                <a:off x="6296413" y="5217657"/>
                <a:ext cx="488300" cy="509464"/>
                <a:chOff x="2438400" y="3865540"/>
                <a:chExt cx="572538" cy="597353"/>
              </a:xfrm>
              <a:effectLst>
                <a:outerShdw blurRad="254000" dist="127000" dir="2700000" algn="tl" rotWithShape="0">
                  <a:prstClr val="black">
                    <a:alpha val="50000"/>
                  </a:prstClr>
                </a:outerShdw>
              </a:effectLst>
            </p:grpSpPr>
            <p:sp>
              <p:nvSpPr>
                <p:cNvPr id="44" name="Oval 43"/>
                <p:cNvSpPr/>
                <p:nvPr/>
              </p:nvSpPr>
              <p:spPr>
                <a:xfrm>
                  <a:off x="2438400" y="3865540"/>
                  <a:ext cx="345516" cy="34551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E9EFF">
                        <a:alpha val="80000"/>
                      </a:srgbClr>
                    </a:gs>
                    <a:gs pos="39999">
                      <a:srgbClr val="85C2FF">
                        <a:alpha val="20000"/>
                      </a:srgbClr>
                    </a:gs>
                    <a:gs pos="100000">
                      <a:srgbClr val="FFEBFA">
                        <a:alpha val="80000"/>
                      </a:srgb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2778283" y="4211056"/>
                  <a:ext cx="232655" cy="251837"/>
                </a:xfrm>
                <a:prstGeom prst="line">
                  <a:avLst/>
                </a:prstGeom>
                <a:ln w="762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flipV="1">
                  <a:off x="2712661" y="4148601"/>
                  <a:ext cx="92508" cy="88950"/>
                </a:xfrm>
                <a:prstGeom prst="line">
                  <a:avLst/>
                </a:prstGeom>
                <a:ln w="28575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406800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1095091" y="1219200"/>
                <a:ext cx="2333909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091" y="1219200"/>
                <a:ext cx="2333909" cy="6182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Quadratic formula: Analytic solution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081953" y="1905000"/>
                <a:ext cx="3718647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C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953" y="1905000"/>
                <a:ext cx="3718647" cy="769378"/>
              </a:xfrm>
              <a:prstGeom prst="rect">
                <a:avLst/>
              </a:prstGeom>
              <a:blipFill rotWithShape="1">
                <a:blip r:embed="rId4"/>
                <a:stretch>
                  <a:fillRect b="-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/>
          <p:cNvGrpSpPr/>
          <p:nvPr/>
        </p:nvGrpSpPr>
        <p:grpSpPr>
          <a:xfrm>
            <a:off x="4871564" y="3393505"/>
            <a:ext cx="843436" cy="721295"/>
            <a:chOff x="1721026" y="5320006"/>
            <a:chExt cx="843436" cy="721295"/>
          </a:xfrm>
        </p:grpSpPr>
        <p:sp>
          <p:nvSpPr>
            <p:cNvPr id="35" name="Octagon 34"/>
            <p:cNvSpPr/>
            <p:nvPr/>
          </p:nvSpPr>
          <p:spPr>
            <a:xfrm>
              <a:off x="1772953" y="5320006"/>
              <a:ext cx="721295" cy="721295"/>
            </a:xfrm>
            <a:prstGeom prst="octagon">
              <a:avLst/>
            </a:prstGeom>
            <a:gradFill flip="none" rotWithShape="1">
              <a:gsLst>
                <a:gs pos="0">
                  <a:srgbClr val="FF0000"/>
                </a:gs>
                <a:gs pos="35000">
                  <a:srgbClr val="C00000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21026" y="5449821"/>
              <a:ext cx="8434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STOP</a:t>
              </a:r>
              <a:endParaRPr lang="en-US" sz="2400" b="1" dirty="0"/>
            </a:p>
          </p:txBody>
        </p:sp>
      </p:grpSp>
      <p:sp>
        <p:nvSpPr>
          <p:cNvPr id="37" name="TextBox 36"/>
          <p:cNvSpPr txBox="1"/>
          <p:nvPr/>
        </p:nvSpPr>
        <p:spPr>
          <a:xfrm flipH="1">
            <a:off x="5651774" y="3427256"/>
            <a:ext cx="2563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Check this step: Expand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solidFill>
                  <a:srgbClr val="FFFF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+ </a:t>
            </a:r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b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/2</a:t>
            </a:r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)</a:t>
            </a:r>
            <a:r>
              <a:rPr lang="en-US" baseline="30000" dirty="0" smtClean="0">
                <a:solidFill>
                  <a:srgbClr val="FFFF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FFFF0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838200" y="3122413"/>
                <a:ext cx="3499548" cy="10462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i="1">
                                                  <a:solidFill>
                                                    <a:schemeClr val="bg2">
                                                      <a:lumMod val="40000"/>
                                                      <a:lumOff val="60000"/>
                                                    </a:schemeClr>
                                                  </a:solidFill>
                                                  <a:effectLst>
                                                    <a:outerShdw blurRad="38100" dist="38100" dir="2700000" algn="tl">
                                                      <a:srgbClr val="000000">
                                                        <a:alpha val="43137"/>
                                                      </a:srgbClr>
                                                    </a:outerShdw>
                                                  </a:effectLst>
                                                  <a:latin typeface="Cambria Math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i="1">
                                                  <a:solidFill>
                                                    <a:srgbClr val="FFC000"/>
                                                  </a:solidFill>
                                                  <a:effectLst>
                                                    <a:outerShdw blurRad="38100" dist="38100" dir="2700000" algn="tl">
                                                      <a:srgbClr val="000000">
                                                        <a:alpha val="43137"/>
                                                      </a:srgbClr>
                                                    </a:outerShdw>
                                                  </a:effectLst>
                                                  <a:latin typeface="Cambria Math"/>
                                                </a:rPr>
                                                <m:t>𝑏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i="1">
                                                  <a:solidFill>
                                                    <a:schemeClr val="bg2">
                                                      <a:lumMod val="40000"/>
                                                      <a:lumOff val="60000"/>
                                                    </a:schemeClr>
                                                  </a:solidFill>
                                                  <a:effectLst>
                                                    <a:outerShdw blurRad="38100" dist="38100" dir="2700000" algn="tl">
                                                      <a:srgbClr val="000000">
                                                        <a:alpha val="43137"/>
                                                      </a:srgbClr>
                                                    </a:outerShdw>
                                                  </a:effectLst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  <m:r>
                                                <a:rPr lang="en-US" i="1">
                                                  <a:solidFill>
                                                    <a:srgbClr val="00FFFF"/>
                                                  </a:solidFill>
                                                  <a:effectLst>
                                                    <a:outerShdw blurRad="38100" dist="38100" dir="2700000" algn="tl">
                                                      <a:srgbClr val="000000">
                                                        <a:alpha val="43137"/>
                                                      </a:srgbClr>
                                                    </a:outerShdw>
                                                  </a:effectLst>
                                                  <a:latin typeface="Cambria Math"/>
                                                </a:rPr>
                                                <m:t>𝑎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rgbClr val="FF0066"/>
                                          </a:solidFill>
                                          <a:latin typeface="Cambria Math"/>
                                        </a:rPr>
                                        <m:t>𝑐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𝑎</m:t>
                                      </m:r>
                                    </m:den>
                                  </m:f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22413"/>
                <a:ext cx="3499548" cy="104624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990600" y="2667001"/>
            <a:ext cx="1828799" cy="550743"/>
            <a:chOff x="990600" y="2667001"/>
            <a:chExt cx="1828799" cy="550743"/>
          </a:xfrm>
        </p:grpSpPr>
        <p:sp>
          <p:nvSpPr>
            <p:cNvPr id="32" name="Right Brace 31"/>
            <p:cNvSpPr/>
            <p:nvPr/>
          </p:nvSpPr>
          <p:spPr>
            <a:xfrm rot="5400000">
              <a:off x="1956158" y="1905881"/>
              <a:ext cx="102122" cy="1624361"/>
            </a:xfrm>
            <a:prstGeom prst="rightBrace">
              <a:avLst>
                <a:gd name="adj1" fmla="val 49034"/>
                <a:gd name="adj2" fmla="val 50000"/>
              </a:avLst>
            </a:prstGeom>
            <a:ln w="28575">
              <a:solidFill>
                <a:srgbClr val="FFFF00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ight Brace 38"/>
            <p:cNvSpPr/>
            <p:nvPr/>
          </p:nvSpPr>
          <p:spPr>
            <a:xfrm rot="16200000">
              <a:off x="1442733" y="2663489"/>
              <a:ext cx="102122" cy="1006387"/>
            </a:xfrm>
            <a:prstGeom prst="rightBrace">
              <a:avLst>
                <a:gd name="adj1" fmla="val 58426"/>
                <a:gd name="adj2" fmla="val 50000"/>
              </a:avLst>
            </a:prstGeom>
            <a:ln w="28575">
              <a:solidFill>
                <a:srgbClr val="FFFF00">
                  <a:alpha val="50196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H="1">
              <a:off x="1494263" y="2817613"/>
              <a:ext cx="486937" cy="237821"/>
            </a:xfrm>
            <a:prstGeom prst="straightConnector1">
              <a:avLst/>
            </a:prstGeom>
            <a:ln w="28575">
              <a:solidFill>
                <a:srgbClr val="FFFF00">
                  <a:alpha val="50196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/>
          <p:cNvSpPr/>
          <p:nvPr/>
        </p:nvSpPr>
        <p:spPr>
          <a:xfrm>
            <a:off x="2514601" y="1219200"/>
            <a:ext cx="397854" cy="609600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rot="16200000">
            <a:off x="6440251" y="5331585"/>
            <a:ext cx="2195965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6248400" y="5347400"/>
            <a:ext cx="2542108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reeform 41"/>
          <p:cNvSpPr/>
          <p:nvPr/>
        </p:nvSpPr>
        <p:spPr>
          <a:xfrm>
            <a:off x="6334957" y="4114800"/>
            <a:ext cx="2222984" cy="1876732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3629893"/>
              <a:gd name="connsiteX1" fmla="*/ 845127 w 4530436"/>
              <a:gd name="connsiteY1" fmla="*/ 1620981 h 3629893"/>
              <a:gd name="connsiteX2" fmla="*/ 2313709 w 4530436"/>
              <a:gd name="connsiteY2" fmla="*/ 3629891 h 3629893"/>
              <a:gd name="connsiteX3" fmla="*/ 3671454 w 4530436"/>
              <a:gd name="connsiteY3" fmla="*/ 1607127 h 3629893"/>
              <a:gd name="connsiteX4" fmla="*/ 4530436 w 4530436"/>
              <a:gd name="connsiteY4" fmla="*/ 13855 h 3629893"/>
              <a:gd name="connsiteX0" fmla="*/ 0 w 4530436"/>
              <a:gd name="connsiteY0" fmla="*/ 0 h 3658277"/>
              <a:gd name="connsiteX1" fmla="*/ 845127 w 4530436"/>
              <a:gd name="connsiteY1" fmla="*/ 1620981 h 3658277"/>
              <a:gd name="connsiteX2" fmla="*/ 2313709 w 4530436"/>
              <a:gd name="connsiteY2" fmla="*/ 3629891 h 3658277"/>
              <a:gd name="connsiteX3" fmla="*/ 3671454 w 4530436"/>
              <a:gd name="connsiteY3" fmla="*/ 1607127 h 3658277"/>
              <a:gd name="connsiteX4" fmla="*/ 4530436 w 4530436"/>
              <a:gd name="connsiteY4" fmla="*/ 13855 h 3658277"/>
              <a:gd name="connsiteX0" fmla="*/ 0 w 4433454"/>
              <a:gd name="connsiteY0" fmla="*/ 83127 h 3741404"/>
              <a:gd name="connsiteX1" fmla="*/ 845127 w 4433454"/>
              <a:gd name="connsiteY1" fmla="*/ 1704108 h 3741404"/>
              <a:gd name="connsiteX2" fmla="*/ 2313709 w 4433454"/>
              <a:gd name="connsiteY2" fmla="*/ 3713018 h 3741404"/>
              <a:gd name="connsiteX3" fmla="*/ 3671454 w 4433454"/>
              <a:gd name="connsiteY3" fmla="*/ 1690254 h 3741404"/>
              <a:gd name="connsiteX4" fmla="*/ 4433454 w 4433454"/>
              <a:gd name="connsiteY4" fmla="*/ 0 h 3741404"/>
              <a:gd name="connsiteX0" fmla="*/ 0 w 4433454"/>
              <a:gd name="connsiteY0" fmla="*/ 83127 h 3713395"/>
              <a:gd name="connsiteX1" fmla="*/ 845127 w 4433454"/>
              <a:gd name="connsiteY1" fmla="*/ 1704108 h 3713395"/>
              <a:gd name="connsiteX2" fmla="*/ 2313709 w 4433454"/>
              <a:gd name="connsiteY2" fmla="*/ 3713018 h 3713395"/>
              <a:gd name="connsiteX3" fmla="*/ 3685308 w 4433454"/>
              <a:gd name="connsiteY3" fmla="*/ 1856508 h 3713395"/>
              <a:gd name="connsiteX4" fmla="*/ 4433454 w 4433454"/>
              <a:gd name="connsiteY4" fmla="*/ 0 h 3713395"/>
              <a:gd name="connsiteX0" fmla="*/ 0 w 4419600"/>
              <a:gd name="connsiteY0" fmla="*/ 2563091 h 3713395"/>
              <a:gd name="connsiteX1" fmla="*/ 831273 w 4419600"/>
              <a:gd name="connsiteY1" fmla="*/ 1704108 h 3713395"/>
              <a:gd name="connsiteX2" fmla="*/ 2299855 w 4419600"/>
              <a:gd name="connsiteY2" fmla="*/ 3713018 h 3713395"/>
              <a:gd name="connsiteX3" fmla="*/ 3671454 w 4419600"/>
              <a:gd name="connsiteY3" fmla="*/ 1856508 h 3713395"/>
              <a:gd name="connsiteX4" fmla="*/ 4419600 w 4419600"/>
              <a:gd name="connsiteY4" fmla="*/ 0 h 3713395"/>
              <a:gd name="connsiteX0" fmla="*/ 0 w 4419600"/>
              <a:gd name="connsiteY0" fmla="*/ 2563091 h 3910271"/>
              <a:gd name="connsiteX1" fmla="*/ 803564 w 4419600"/>
              <a:gd name="connsiteY1" fmla="*/ 3726872 h 3910271"/>
              <a:gd name="connsiteX2" fmla="*/ 2299855 w 4419600"/>
              <a:gd name="connsiteY2" fmla="*/ 3713018 h 3910271"/>
              <a:gd name="connsiteX3" fmla="*/ 3671454 w 4419600"/>
              <a:gd name="connsiteY3" fmla="*/ 1856508 h 3910271"/>
              <a:gd name="connsiteX4" fmla="*/ 4419600 w 4419600"/>
              <a:gd name="connsiteY4" fmla="*/ 0 h 3910271"/>
              <a:gd name="connsiteX0" fmla="*/ 0 w 4433454"/>
              <a:gd name="connsiteY0" fmla="*/ 2729345 h 3901066"/>
              <a:gd name="connsiteX1" fmla="*/ 817418 w 4433454"/>
              <a:gd name="connsiteY1" fmla="*/ 3726872 h 3901066"/>
              <a:gd name="connsiteX2" fmla="*/ 2313709 w 4433454"/>
              <a:gd name="connsiteY2" fmla="*/ 3713018 h 3901066"/>
              <a:gd name="connsiteX3" fmla="*/ 3685308 w 4433454"/>
              <a:gd name="connsiteY3" fmla="*/ 1856508 h 3901066"/>
              <a:gd name="connsiteX4" fmla="*/ 4433454 w 4433454"/>
              <a:gd name="connsiteY4" fmla="*/ 0 h 3901066"/>
              <a:gd name="connsiteX0" fmla="*/ 0 w 4433454"/>
              <a:gd name="connsiteY0" fmla="*/ 2729345 h 3901066"/>
              <a:gd name="connsiteX1" fmla="*/ 817418 w 4433454"/>
              <a:gd name="connsiteY1" fmla="*/ 3726872 h 3901066"/>
              <a:gd name="connsiteX2" fmla="*/ 2313709 w 4433454"/>
              <a:gd name="connsiteY2" fmla="*/ 3713018 h 3901066"/>
              <a:gd name="connsiteX3" fmla="*/ 3685308 w 4433454"/>
              <a:gd name="connsiteY3" fmla="*/ 1856508 h 3901066"/>
              <a:gd name="connsiteX4" fmla="*/ 4433454 w 4433454"/>
              <a:gd name="connsiteY4" fmla="*/ 0 h 3901066"/>
              <a:gd name="connsiteX0" fmla="*/ 0 w 4475018"/>
              <a:gd name="connsiteY0" fmla="*/ 2854036 h 3894419"/>
              <a:gd name="connsiteX1" fmla="*/ 858982 w 4475018"/>
              <a:gd name="connsiteY1" fmla="*/ 3726872 h 3894419"/>
              <a:gd name="connsiteX2" fmla="*/ 2355273 w 4475018"/>
              <a:gd name="connsiteY2" fmla="*/ 3713018 h 3894419"/>
              <a:gd name="connsiteX3" fmla="*/ 3726872 w 4475018"/>
              <a:gd name="connsiteY3" fmla="*/ 1856508 h 3894419"/>
              <a:gd name="connsiteX4" fmla="*/ 4475018 w 4475018"/>
              <a:gd name="connsiteY4" fmla="*/ 0 h 3894419"/>
              <a:gd name="connsiteX0" fmla="*/ 0 w 4475018"/>
              <a:gd name="connsiteY0" fmla="*/ 2854036 h 3937314"/>
              <a:gd name="connsiteX1" fmla="*/ 858982 w 4475018"/>
              <a:gd name="connsiteY1" fmla="*/ 3809999 h 3937314"/>
              <a:gd name="connsiteX2" fmla="*/ 2355273 w 4475018"/>
              <a:gd name="connsiteY2" fmla="*/ 3713018 h 3937314"/>
              <a:gd name="connsiteX3" fmla="*/ 3726872 w 4475018"/>
              <a:gd name="connsiteY3" fmla="*/ 1856508 h 3937314"/>
              <a:gd name="connsiteX4" fmla="*/ 4475018 w 4475018"/>
              <a:gd name="connsiteY4" fmla="*/ 0 h 3937314"/>
              <a:gd name="connsiteX0" fmla="*/ 0 w 4475018"/>
              <a:gd name="connsiteY0" fmla="*/ 2854036 h 3942609"/>
              <a:gd name="connsiteX1" fmla="*/ 858982 w 4475018"/>
              <a:gd name="connsiteY1" fmla="*/ 3809999 h 3942609"/>
              <a:gd name="connsiteX2" fmla="*/ 2355273 w 4475018"/>
              <a:gd name="connsiteY2" fmla="*/ 3713018 h 3942609"/>
              <a:gd name="connsiteX3" fmla="*/ 3726872 w 4475018"/>
              <a:gd name="connsiteY3" fmla="*/ 1856508 h 3942609"/>
              <a:gd name="connsiteX4" fmla="*/ 4475018 w 4475018"/>
              <a:gd name="connsiteY4" fmla="*/ 0 h 3942609"/>
              <a:gd name="connsiteX0" fmla="*/ 0 w 4835236"/>
              <a:gd name="connsiteY0" fmla="*/ 2327563 h 3971861"/>
              <a:gd name="connsiteX1" fmla="*/ 1219200 w 4835236"/>
              <a:gd name="connsiteY1" fmla="*/ 3809999 h 3971861"/>
              <a:gd name="connsiteX2" fmla="*/ 2715491 w 4835236"/>
              <a:gd name="connsiteY2" fmla="*/ 3713018 h 3971861"/>
              <a:gd name="connsiteX3" fmla="*/ 4087090 w 4835236"/>
              <a:gd name="connsiteY3" fmla="*/ 1856508 h 3971861"/>
              <a:gd name="connsiteX4" fmla="*/ 4835236 w 4835236"/>
              <a:gd name="connsiteY4" fmla="*/ 0 h 3971861"/>
              <a:gd name="connsiteX0" fmla="*/ 0 w 4835236"/>
              <a:gd name="connsiteY0" fmla="*/ 2327563 h 3971861"/>
              <a:gd name="connsiteX1" fmla="*/ 1219200 w 4835236"/>
              <a:gd name="connsiteY1" fmla="*/ 3809999 h 3971861"/>
              <a:gd name="connsiteX2" fmla="*/ 2715491 w 4835236"/>
              <a:gd name="connsiteY2" fmla="*/ 3713018 h 3971861"/>
              <a:gd name="connsiteX3" fmla="*/ 4087090 w 4835236"/>
              <a:gd name="connsiteY3" fmla="*/ 1856508 h 3971861"/>
              <a:gd name="connsiteX4" fmla="*/ 4835236 w 4835236"/>
              <a:gd name="connsiteY4" fmla="*/ 0 h 3971861"/>
              <a:gd name="connsiteX0" fmla="*/ 0 w 4765963"/>
              <a:gd name="connsiteY0" fmla="*/ 2244436 h 3977498"/>
              <a:gd name="connsiteX1" fmla="*/ 1149927 w 4765963"/>
              <a:gd name="connsiteY1" fmla="*/ 3809999 h 3977498"/>
              <a:gd name="connsiteX2" fmla="*/ 2646218 w 4765963"/>
              <a:gd name="connsiteY2" fmla="*/ 3713018 h 3977498"/>
              <a:gd name="connsiteX3" fmla="*/ 4017817 w 4765963"/>
              <a:gd name="connsiteY3" fmla="*/ 1856508 h 3977498"/>
              <a:gd name="connsiteX4" fmla="*/ 4765963 w 4765963"/>
              <a:gd name="connsiteY4" fmla="*/ 0 h 3977498"/>
              <a:gd name="connsiteX0" fmla="*/ 0 w 4765963"/>
              <a:gd name="connsiteY0" fmla="*/ 2244436 h 4000391"/>
              <a:gd name="connsiteX1" fmla="*/ 1149927 w 4765963"/>
              <a:gd name="connsiteY1" fmla="*/ 3809999 h 4000391"/>
              <a:gd name="connsiteX2" fmla="*/ 2646218 w 4765963"/>
              <a:gd name="connsiteY2" fmla="*/ 3713018 h 4000391"/>
              <a:gd name="connsiteX3" fmla="*/ 4017817 w 4765963"/>
              <a:gd name="connsiteY3" fmla="*/ 1856508 h 4000391"/>
              <a:gd name="connsiteX4" fmla="*/ 4765963 w 4765963"/>
              <a:gd name="connsiteY4" fmla="*/ 0 h 4000391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821381"/>
              <a:gd name="connsiteY0" fmla="*/ 2424545 h 4129559"/>
              <a:gd name="connsiteX1" fmla="*/ 1066799 w 4821381"/>
              <a:gd name="connsiteY1" fmla="*/ 3906981 h 4129559"/>
              <a:gd name="connsiteX2" fmla="*/ 2646218 w 4821381"/>
              <a:gd name="connsiteY2" fmla="*/ 3893127 h 4129559"/>
              <a:gd name="connsiteX3" fmla="*/ 4017817 w 4821381"/>
              <a:gd name="connsiteY3" fmla="*/ 2036617 h 4129559"/>
              <a:gd name="connsiteX4" fmla="*/ 4821381 w 4821381"/>
              <a:gd name="connsiteY4" fmla="*/ 0 h 4129559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11584"/>
              <a:gd name="connsiteY0" fmla="*/ 2431076 h 4132687"/>
              <a:gd name="connsiteX1" fmla="*/ 1066799 w 4811584"/>
              <a:gd name="connsiteY1" fmla="*/ 3913512 h 4132687"/>
              <a:gd name="connsiteX2" fmla="*/ 2646218 w 4811584"/>
              <a:gd name="connsiteY2" fmla="*/ 3899658 h 4132687"/>
              <a:gd name="connsiteX3" fmla="*/ 4031672 w 4811584"/>
              <a:gd name="connsiteY3" fmla="*/ 2098566 h 4132687"/>
              <a:gd name="connsiteX4" fmla="*/ 4811584 w 4811584"/>
              <a:gd name="connsiteY4" fmla="*/ 0 h 4132687"/>
              <a:gd name="connsiteX0" fmla="*/ 0 w 4811584"/>
              <a:gd name="connsiteY0" fmla="*/ 2431076 h 4132687"/>
              <a:gd name="connsiteX1" fmla="*/ 1066799 w 4811584"/>
              <a:gd name="connsiteY1" fmla="*/ 3913512 h 4132687"/>
              <a:gd name="connsiteX2" fmla="*/ 2646218 w 4811584"/>
              <a:gd name="connsiteY2" fmla="*/ 3899658 h 4132687"/>
              <a:gd name="connsiteX3" fmla="*/ 4031672 w 4811584"/>
              <a:gd name="connsiteY3" fmla="*/ 2098566 h 4132687"/>
              <a:gd name="connsiteX4" fmla="*/ 4811584 w 4811584"/>
              <a:gd name="connsiteY4" fmla="*/ 0 h 4132687"/>
              <a:gd name="connsiteX0" fmla="*/ 0 w 4811584"/>
              <a:gd name="connsiteY0" fmla="*/ 2431076 h 4132252"/>
              <a:gd name="connsiteX1" fmla="*/ 1066799 w 4811584"/>
              <a:gd name="connsiteY1" fmla="*/ 3913512 h 4132252"/>
              <a:gd name="connsiteX2" fmla="*/ 2646218 w 4811584"/>
              <a:gd name="connsiteY2" fmla="*/ 3899658 h 4132252"/>
              <a:gd name="connsiteX3" fmla="*/ 4024556 w 4811584"/>
              <a:gd name="connsiteY3" fmla="*/ 2105682 h 4132252"/>
              <a:gd name="connsiteX4" fmla="*/ 4811584 w 4811584"/>
              <a:gd name="connsiteY4" fmla="*/ 0 h 4132252"/>
              <a:gd name="connsiteX0" fmla="*/ 0 w 4811584"/>
              <a:gd name="connsiteY0" fmla="*/ 2431076 h 4132252"/>
              <a:gd name="connsiteX1" fmla="*/ 1066799 w 4811584"/>
              <a:gd name="connsiteY1" fmla="*/ 3913512 h 4132252"/>
              <a:gd name="connsiteX2" fmla="*/ 2646218 w 4811584"/>
              <a:gd name="connsiteY2" fmla="*/ 3899658 h 4132252"/>
              <a:gd name="connsiteX3" fmla="*/ 4024556 w 4811584"/>
              <a:gd name="connsiteY3" fmla="*/ 2105682 h 4132252"/>
              <a:gd name="connsiteX4" fmla="*/ 4811584 w 4811584"/>
              <a:gd name="connsiteY4" fmla="*/ 0 h 4132252"/>
              <a:gd name="connsiteX0" fmla="*/ 0 w 4798284"/>
              <a:gd name="connsiteY0" fmla="*/ 2434401 h 4111300"/>
              <a:gd name="connsiteX1" fmla="*/ 1053499 w 4798284"/>
              <a:gd name="connsiteY1" fmla="*/ 3913512 h 4111300"/>
              <a:gd name="connsiteX2" fmla="*/ 2632918 w 4798284"/>
              <a:gd name="connsiteY2" fmla="*/ 3899658 h 4111300"/>
              <a:gd name="connsiteX3" fmla="*/ 4011256 w 4798284"/>
              <a:gd name="connsiteY3" fmla="*/ 2105682 h 4111300"/>
              <a:gd name="connsiteX4" fmla="*/ 4798284 w 4798284"/>
              <a:gd name="connsiteY4" fmla="*/ 0 h 4111300"/>
              <a:gd name="connsiteX0" fmla="*/ 0 w 4843389"/>
              <a:gd name="connsiteY0" fmla="*/ 2413899 h 4090798"/>
              <a:gd name="connsiteX1" fmla="*/ 1053499 w 4843389"/>
              <a:gd name="connsiteY1" fmla="*/ 3893010 h 4090798"/>
              <a:gd name="connsiteX2" fmla="*/ 2632918 w 4843389"/>
              <a:gd name="connsiteY2" fmla="*/ 3879156 h 4090798"/>
              <a:gd name="connsiteX3" fmla="*/ 4011256 w 4843389"/>
              <a:gd name="connsiteY3" fmla="*/ 2085180 h 4090798"/>
              <a:gd name="connsiteX4" fmla="*/ 4843389 w 4843389"/>
              <a:gd name="connsiteY4" fmla="*/ 0 h 4090798"/>
              <a:gd name="connsiteX0" fmla="*/ 0 w 4843389"/>
              <a:gd name="connsiteY0" fmla="*/ 2413899 h 4090798"/>
              <a:gd name="connsiteX1" fmla="*/ 1053499 w 4843389"/>
              <a:gd name="connsiteY1" fmla="*/ 3893010 h 4090798"/>
              <a:gd name="connsiteX2" fmla="*/ 2632918 w 4843389"/>
              <a:gd name="connsiteY2" fmla="*/ 3879156 h 4090798"/>
              <a:gd name="connsiteX3" fmla="*/ 4011256 w 4843389"/>
              <a:gd name="connsiteY3" fmla="*/ 2085180 h 4090798"/>
              <a:gd name="connsiteX4" fmla="*/ 4843389 w 4843389"/>
              <a:gd name="connsiteY4" fmla="*/ 0 h 4090798"/>
              <a:gd name="connsiteX0" fmla="*/ 0 w 4843389"/>
              <a:gd name="connsiteY0" fmla="*/ 2413899 h 4090273"/>
              <a:gd name="connsiteX1" fmla="*/ 1053499 w 4843389"/>
              <a:gd name="connsiteY1" fmla="*/ 3893010 h 4090273"/>
              <a:gd name="connsiteX2" fmla="*/ 2632918 w 4843389"/>
              <a:gd name="connsiteY2" fmla="*/ 3879156 h 4090273"/>
              <a:gd name="connsiteX3" fmla="*/ 3962050 w 4843389"/>
              <a:gd name="connsiteY3" fmla="*/ 2093381 h 4090273"/>
              <a:gd name="connsiteX4" fmla="*/ 4843389 w 4843389"/>
              <a:gd name="connsiteY4" fmla="*/ 0 h 4090273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91869"/>
              <a:gd name="connsiteX1" fmla="*/ 1053499 w 4843389"/>
              <a:gd name="connsiteY1" fmla="*/ 3893010 h 4091869"/>
              <a:gd name="connsiteX2" fmla="*/ 2612416 w 4843389"/>
              <a:gd name="connsiteY2" fmla="*/ 3883256 h 4091869"/>
              <a:gd name="connsiteX3" fmla="*/ 3966151 w 4843389"/>
              <a:gd name="connsiteY3" fmla="*/ 2105682 h 4091869"/>
              <a:gd name="connsiteX4" fmla="*/ 4843389 w 4843389"/>
              <a:gd name="connsiteY4" fmla="*/ 0 h 4091869"/>
              <a:gd name="connsiteX0" fmla="*/ 0 w 4843389"/>
              <a:gd name="connsiteY0" fmla="*/ 2413899 h 4096641"/>
              <a:gd name="connsiteX1" fmla="*/ 1053499 w 4843389"/>
              <a:gd name="connsiteY1" fmla="*/ 3893010 h 4096641"/>
              <a:gd name="connsiteX2" fmla="*/ 2612416 w 4843389"/>
              <a:gd name="connsiteY2" fmla="*/ 3883256 h 4096641"/>
              <a:gd name="connsiteX3" fmla="*/ 3966151 w 4843389"/>
              <a:gd name="connsiteY3" fmla="*/ 2105682 h 4096641"/>
              <a:gd name="connsiteX4" fmla="*/ 4843389 w 4843389"/>
              <a:gd name="connsiteY4" fmla="*/ 0 h 4096641"/>
              <a:gd name="connsiteX0" fmla="*/ 0 w 4843389"/>
              <a:gd name="connsiteY0" fmla="*/ 2413899 h 4083146"/>
              <a:gd name="connsiteX1" fmla="*/ 1143709 w 4843389"/>
              <a:gd name="connsiteY1" fmla="*/ 3876608 h 4083146"/>
              <a:gd name="connsiteX2" fmla="*/ 2612416 w 4843389"/>
              <a:gd name="connsiteY2" fmla="*/ 3883256 h 4083146"/>
              <a:gd name="connsiteX3" fmla="*/ 3966151 w 4843389"/>
              <a:gd name="connsiteY3" fmla="*/ 2105682 h 4083146"/>
              <a:gd name="connsiteX4" fmla="*/ 4843389 w 4843389"/>
              <a:gd name="connsiteY4" fmla="*/ 0 h 4083146"/>
              <a:gd name="connsiteX0" fmla="*/ 0 w 4843389"/>
              <a:gd name="connsiteY0" fmla="*/ 2413899 h 4087468"/>
              <a:gd name="connsiteX1" fmla="*/ 1123207 w 4843389"/>
              <a:gd name="connsiteY1" fmla="*/ 3884809 h 4087468"/>
              <a:gd name="connsiteX2" fmla="*/ 2612416 w 4843389"/>
              <a:gd name="connsiteY2" fmla="*/ 3883256 h 4087468"/>
              <a:gd name="connsiteX3" fmla="*/ 3966151 w 4843389"/>
              <a:gd name="connsiteY3" fmla="*/ 2105682 h 4087468"/>
              <a:gd name="connsiteX4" fmla="*/ 4843389 w 4843389"/>
              <a:gd name="connsiteY4" fmla="*/ 0 h 4087468"/>
              <a:gd name="connsiteX0" fmla="*/ 0 w 4843389"/>
              <a:gd name="connsiteY0" fmla="*/ 2413899 h 4094881"/>
              <a:gd name="connsiteX1" fmla="*/ 1123207 w 4843389"/>
              <a:gd name="connsiteY1" fmla="*/ 3884809 h 4094881"/>
              <a:gd name="connsiteX2" fmla="*/ 2612416 w 4843389"/>
              <a:gd name="connsiteY2" fmla="*/ 3883256 h 4094881"/>
              <a:gd name="connsiteX3" fmla="*/ 3966151 w 4843389"/>
              <a:gd name="connsiteY3" fmla="*/ 2105682 h 4094881"/>
              <a:gd name="connsiteX4" fmla="*/ 4843389 w 4843389"/>
              <a:gd name="connsiteY4" fmla="*/ 0 h 4094881"/>
              <a:gd name="connsiteX0" fmla="*/ 0 w 4843389"/>
              <a:gd name="connsiteY0" fmla="*/ 2413899 h 4111710"/>
              <a:gd name="connsiteX1" fmla="*/ 1123207 w 4843389"/>
              <a:gd name="connsiteY1" fmla="*/ 3884809 h 4111710"/>
              <a:gd name="connsiteX2" fmla="*/ 2612416 w 4843389"/>
              <a:gd name="connsiteY2" fmla="*/ 3883256 h 4111710"/>
              <a:gd name="connsiteX3" fmla="*/ 3966151 w 4843389"/>
              <a:gd name="connsiteY3" fmla="*/ 2105682 h 4111710"/>
              <a:gd name="connsiteX4" fmla="*/ 4843389 w 4843389"/>
              <a:gd name="connsiteY4" fmla="*/ 0 h 4111710"/>
              <a:gd name="connsiteX0" fmla="*/ 0 w 4843389"/>
              <a:gd name="connsiteY0" fmla="*/ 2413899 h 4136595"/>
              <a:gd name="connsiteX1" fmla="*/ 1123207 w 4843389"/>
              <a:gd name="connsiteY1" fmla="*/ 3884809 h 4136595"/>
              <a:gd name="connsiteX2" fmla="*/ 2612416 w 4843389"/>
              <a:gd name="connsiteY2" fmla="*/ 3883256 h 4136595"/>
              <a:gd name="connsiteX3" fmla="*/ 3966151 w 4843389"/>
              <a:gd name="connsiteY3" fmla="*/ 2105682 h 4136595"/>
              <a:gd name="connsiteX4" fmla="*/ 4843389 w 4843389"/>
              <a:gd name="connsiteY4" fmla="*/ 0 h 4136595"/>
              <a:gd name="connsiteX0" fmla="*/ 0 w 4892594"/>
              <a:gd name="connsiteY0" fmla="*/ 2430301 h 4112720"/>
              <a:gd name="connsiteX1" fmla="*/ 1172412 w 4892594"/>
              <a:gd name="connsiteY1" fmla="*/ 3884809 h 4112720"/>
              <a:gd name="connsiteX2" fmla="*/ 2661621 w 4892594"/>
              <a:gd name="connsiteY2" fmla="*/ 3883256 h 4112720"/>
              <a:gd name="connsiteX3" fmla="*/ 4015356 w 4892594"/>
              <a:gd name="connsiteY3" fmla="*/ 2105682 h 4112720"/>
              <a:gd name="connsiteX4" fmla="*/ 4892594 w 4892594"/>
              <a:gd name="connsiteY4" fmla="*/ 0 h 4112720"/>
              <a:gd name="connsiteX0" fmla="*/ 0 w 4892594"/>
              <a:gd name="connsiteY0" fmla="*/ 2430301 h 4112720"/>
              <a:gd name="connsiteX1" fmla="*/ 1172412 w 4892594"/>
              <a:gd name="connsiteY1" fmla="*/ 3884809 h 4112720"/>
              <a:gd name="connsiteX2" fmla="*/ 2661621 w 4892594"/>
              <a:gd name="connsiteY2" fmla="*/ 3883256 h 4112720"/>
              <a:gd name="connsiteX3" fmla="*/ 4015356 w 4892594"/>
              <a:gd name="connsiteY3" fmla="*/ 2105682 h 4112720"/>
              <a:gd name="connsiteX4" fmla="*/ 4892594 w 4892594"/>
              <a:gd name="connsiteY4" fmla="*/ 0 h 4112720"/>
              <a:gd name="connsiteX0" fmla="*/ 0 w 4892594"/>
              <a:gd name="connsiteY0" fmla="*/ 2430301 h 4125406"/>
              <a:gd name="connsiteX1" fmla="*/ 1172412 w 4892594"/>
              <a:gd name="connsiteY1" fmla="*/ 3884809 h 4125406"/>
              <a:gd name="connsiteX2" fmla="*/ 2661621 w 4892594"/>
              <a:gd name="connsiteY2" fmla="*/ 3883256 h 4125406"/>
              <a:gd name="connsiteX3" fmla="*/ 4015356 w 4892594"/>
              <a:gd name="connsiteY3" fmla="*/ 2105682 h 4125406"/>
              <a:gd name="connsiteX4" fmla="*/ 4892594 w 4892594"/>
              <a:gd name="connsiteY4" fmla="*/ 0 h 4125406"/>
              <a:gd name="connsiteX0" fmla="*/ 0 w 4892594"/>
              <a:gd name="connsiteY0" fmla="*/ 2430301 h 4128293"/>
              <a:gd name="connsiteX1" fmla="*/ 1172412 w 4892594"/>
              <a:gd name="connsiteY1" fmla="*/ 3884809 h 4128293"/>
              <a:gd name="connsiteX2" fmla="*/ 2661621 w 4892594"/>
              <a:gd name="connsiteY2" fmla="*/ 3883256 h 4128293"/>
              <a:gd name="connsiteX3" fmla="*/ 4015356 w 4892594"/>
              <a:gd name="connsiteY3" fmla="*/ 2105682 h 4128293"/>
              <a:gd name="connsiteX4" fmla="*/ 4892594 w 4892594"/>
              <a:gd name="connsiteY4" fmla="*/ 0 h 4128293"/>
              <a:gd name="connsiteX0" fmla="*/ 0 w 4892594"/>
              <a:gd name="connsiteY0" fmla="*/ 2430301 h 4123459"/>
              <a:gd name="connsiteX1" fmla="*/ 1172412 w 4892594"/>
              <a:gd name="connsiteY1" fmla="*/ 3884809 h 4123459"/>
              <a:gd name="connsiteX2" fmla="*/ 2661621 w 4892594"/>
              <a:gd name="connsiteY2" fmla="*/ 3883256 h 4123459"/>
              <a:gd name="connsiteX3" fmla="*/ 4015356 w 4892594"/>
              <a:gd name="connsiteY3" fmla="*/ 2105682 h 4123459"/>
              <a:gd name="connsiteX4" fmla="*/ 4892594 w 4892594"/>
              <a:gd name="connsiteY4" fmla="*/ 0 h 4123459"/>
              <a:gd name="connsiteX0" fmla="*/ 0 w 4892594"/>
              <a:gd name="connsiteY0" fmla="*/ 2430301 h 4115447"/>
              <a:gd name="connsiteX1" fmla="*/ 1172412 w 4892594"/>
              <a:gd name="connsiteY1" fmla="*/ 3884809 h 4115447"/>
              <a:gd name="connsiteX2" fmla="*/ 2645219 w 4892594"/>
              <a:gd name="connsiteY2" fmla="*/ 3895557 h 4115447"/>
              <a:gd name="connsiteX3" fmla="*/ 4015356 w 4892594"/>
              <a:gd name="connsiteY3" fmla="*/ 2105682 h 4115447"/>
              <a:gd name="connsiteX4" fmla="*/ 4892594 w 4892594"/>
              <a:gd name="connsiteY4" fmla="*/ 0 h 4115447"/>
              <a:gd name="connsiteX0" fmla="*/ 0 w 4892594"/>
              <a:gd name="connsiteY0" fmla="*/ 2430301 h 4123746"/>
              <a:gd name="connsiteX1" fmla="*/ 1172412 w 4892594"/>
              <a:gd name="connsiteY1" fmla="*/ 3884809 h 4123746"/>
              <a:gd name="connsiteX2" fmla="*/ 2645219 w 4892594"/>
              <a:gd name="connsiteY2" fmla="*/ 3895557 h 4123746"/>
              <a:gd name="connsiteX3" fmla="*/ 4015356 w 4892594"/>
              <a:gd name="connsiteY3" fmla="*/ 2105682 h 4123746"/>
              <a:gd name="connsiteX4" fmla="*/ 4892594 w 4892594"/>
              <a:gd name="connsiteY4" fmla="*/ 0 h 4123746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3985"/>
              <a:gd name="connsiteX1" fmla="*/ 1172412 w 4896695"/>
              <a:gd name="connsiteY1" fmla="*/ 3880709 h 4133985"/>
              <a:gd name="connsiteX2" fmla="*/ 2645219 w 4896695"/>
              <a:gd name="connsiteY2" fmla="*/ 3891457 h 4133985"/>
              <a:gd name="connsiteX3" fmla="*/ 4015356 w 4896695"/>
              <a:gd name="connsiteY3" fmla="*/ 2101582 h 4133985"/>
              <a:gd name="connsiteX4" fmla="*/ 4896695 w 4896695"/>
              <a:gd name="connsiteY4" fmla="*/ 0 h 4133985"/>
              <a:gd name="connsiteX0" fmla="*/ 0 w 4896695"/>
              <a:gd name="connsiteY0" fmla="*/ 2426201 h 4133985"/>
              <a:gd name="connsiteX1" fmla="*/ 1172412 w 4896695"/>
              <a:gd name="connsiteY1" fmla="*/ 3880709 h 4133985"/>
              <a:gd name="connsiteX2" fmla="*/ 2645219 w 4896695"/>
              <a:gd name="connsiteY2" fmla="*/ 3891457 h 4133985"/>
              <a:gd name="connsiteX3" fmla="*/ 4015356 w 4896695"/>
              <a:gd name="connsiteY3" fmla="*/ 2101582 h 4133985"/>
              <a:gd name="connsiteX4" fmla="*/ 4896695 w 4896695"/>
              <a:gd name="connsiteY4" fmla="*/ 0 h 413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6695" h="4133985">
                <a:moveTo>
                  <a:pt x="0" y="2426201"/>
                </a:moveTo>
                <a:cubicBezTo>
                  <a:pt x="242810" y="2845541"/>
                  <a:pt x="702839" y="3570894"/>
                  <a:pt x="1172412" y="3880709"/>
                </a:cubicBezTo>
                <a:cubicBezTo>
                  <a:pt x="1641985" y="4190524"/>
                  <a:pt x="2113989" y="4241285"/>
                  <a:pt x="2645219" y="3891457"/>
                </a:cubicBezTo>
                <a:cubicBezTo>
                  <a:pt x="3176449" y="3541629"/>
                  <a:pt x="3677014" y="2754258"/>
                  <a:pt x="4015356" y="2101582"/>
                </a:cubicBezTo>
                <a:cubicBezTo>
                  <a:pt x="4353698" y="1448906"/>
                  <a:pt x="4584184" y="843621"/>
                  <a:pt x="4896695" y="0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7856641" y="5218111"/>
            <a:ext cx="488300" cy="509464"/>
            <a:chOff x="2438400" y="3865540"/>
            <a:chExt cx="572538" cy="597353"/>
          </a:xfrm>
          <a:effectLst>
            <a:outerShdw blurRad="254000" dist="1270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45" name="Oval 44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6296413" y="5217657"/>
            <a:ext cx="488300" cy="509464"/>
            <a:chOff x="2438400" y="3865540"/>
            <a:chExt cx="572538" cy="597353"/>
          </a:xfrm>
          <a:effectLst>
            <a:outerShdw blurRad="254000" dist="1270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63" name="Oval 62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/>
              <p:cNvSpPr txBox="1"/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Box 66"/>
          <p:cNvSpPr txBox="1"/>
          <p:nvPr/>
        </p:nvSpPr>
        <p:spPr>
          <a:xfrm>
            <a:off x="304800" y="786245"/>
            <a:ext cx="68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9404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ight Brace 40"/>
          <p:cNvSpPr/>
          <p:nvPr/>
        </p:nvSpPr>
        <p:spPr>
          <a:xfrm rot="5400000">
            <a:off x="1956158" y="1905881"/>
            <a:ext cx="102122" cy="1624361"/>
          </a:xfrm>
          <a:prstGeom prst="rightBrace">
            <a:avLst>
              <a:gd name="adj1" fmla="val 49034"/>
              <a:gd name="adj2" fmla="val 50000"/>
            </a:avLst>
          </a:prstGeom>
          <a:ln w="28575">
            <a:solidFill>
              <a:srgbClr val="FFFF00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Brace 43"/>
          <p:cNvSpPr/>
          <p:nvPr/>
        </p:nvSpPr>
        <p:spPr>
          <a:xfrm rot="16200000">
            <a:off x="1442733" y="2663489"/>
            <a:ext cx="102122" cy="1006387"/>
          </a:xfrm>
          <a:prstGeom prst="rightBrace">
            <a:avLst>
              <a:gd name="adj1" fmla="val 58426"/>
              <a:gd name="adj2" fmla="val 50000"/>
            </a:avLst>
          </a:prstGeom>
          <a:ln w="28575">
            <a:solidFill>
              <a:srgbClr val="FFFF00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494263" y="2817613"/>
            <a:ext cx="486937" cy="237821"/>
          </a:xfrm>
          <a:prstGeom prst="straightConnector1">
            <a:avLst/>
          </a:prstGeom>
          <a:ln w="28575">
            <a:solidFill>
              <a:srgbClr val="FFFF00">
                <a:alpha val="50196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081953" y="1905000"/>
                <a:ext cx="3718647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FFC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953" y="1905000"/>
                <a:ext cx="3718647" cy="769378"/>
              </a:xfrm>
              <a:prstGeom prst="rect">
                <a:avLst/>
              </a:prstGeom>
              <a:blipFill rotWithShape="1">
                <a:blip r:embed="rId3"/>
                <a:stretch>
                  <a:fillRect b="-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838200" y="3122413"/>
                <a:ext cx="3499548" cy="10462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i="1" smtClean="0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i="1">
                                                  <a:solidFill>
                                                    <a:schemeClr val="bg2">
                                                      <a:lumMod val="40000"/>
                                                      <a:lumOff val="60000"/>
                                                    </a:schemeClr>
                                                  </a:solidFill>
                                                  <a:effectLst>
                                                    <a:outerShdw blurRad="38100" dist="38100" dir="2700000" algn="tl">
                                                      <a:srgbClr val="000000">
                                                        <a:alpha val="43137"/>
                                                      </a:srgbClr>
                                                    </a:outerShdw>
                                                  </a:effectLst>
                                                  <a:latin typeface="Cambria Math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i="1">
                                                  <a:solidFill>
                                                    <a:srgbClr val="FFC000"/>
                                                  </a:solidFill>
                                                  <a:effectLst>
                                                    <a:outerShdw blurRad="38100" dist="38100" dir="2700000" algn="tl">
                                                      <a:srgbClr val="000000">
                                                        <a:alpha val="43137"/>
                                                      </a:srgbClr>
                                                    </a:outerShdw>
                                                  </a:effectLst>
                                                  <a:latin typeface="Cambria Math"/>
                                                </a:rPr>
                                                <m:t>𝑏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i="1">
                                                  <a:solidFill>
                                                    <a:schemeClr val="bg2">
                                                      <a:lumMod val="40000"/>
                                                      <a:lumOff val="60000"/>
                                                    </a:schemeClr>
                                                  </a:solidFill>
                                                  <a:effectLst>
                                                    <a:outerShdw blurRad="38100" dist="38100" dir="2700000" algn="tl">
                                                      <a:srgbClr val="000000">
                                                        <a:alpha val="43137"/>
                                                      </a:srgbClr>
                                                    </a:outerShdw>
                                                  </a:effectLst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  <m:r>
                                                <a:rPr lang="en-US" i="1">
                                                  <a:solidFill>
                                                    <a:srgbClr val="00FFFF"/>
                                                  </a:solidFill>
                                                  <a:effectLst>
                                                    <a:outerShdw blurRad="38100" dist="38100" dir="2700000" algn="tl">
                                                      <a:srgbClr val="000000">
                                                        <a:alpha val="43137"/>
                                                      </a:srgbClr>
                                                    </a:outerShdw>
                                                  </a:effectLst>
                                                  <a:latin typeface="Cambria Math"/>
                                                </a:rPr>
                                                <m:t>𝑎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rgbClr val="FF0066"/>
                                          </a:solidFill>
                                          <a:latin typeface="Cambria Math"/>
                                        </a:rPr>
                                        <m:t>𝑐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𝑎</m:t>
                                      </m:r>
                                    </m:den>
                                  </m:f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22413"/>
                <a:ext cx="3499548" cy="104624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0" y="4191000"/>
                <a:ext cx="5941050" cy="991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i="1">
                                              <a:solidFill>
                                                <a:srgbClr val="FFC000"/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  <m:t>𝑏</m:t>
                                          </m:r>
                                        </m:num>
                                        <m:den>
                                          <m: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rgbClr val="00FFFF"/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0066"/>
                                      </a:solidFill>
                                      <a:latin typeface="Cambria Math"/>
                                    </a:rPr>
                                    <m:t>𝑐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rad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solidFill>
                                        <a:srgbClr val="FFFF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i="1">
                                              <a:solidFill>
                                                <a:srgbClr val="FFC000"/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  <m:t>𝑏</m:t>
                                          </m:r>
                                        </m:num>
                                        <m:den>
                                          <m:r>
                                            <a:rPr lang="en-US" i="1">
                                              <a:solidFill>
                                                <a:schemeClr val="bg2">
                                                  <a:lumMod val="40000"/>
                                                  <a:lumOff val="60000"/>
                                                </a:schemeClr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  <m:r>
                                            <a:rPr lang="en-US" i="1">
                                              <a:solidFill>
                                                <a:srgbClr val="00FFFF"/>
                                              </a:solidFill>
                                              <a:effectLst>
                                                <a:outerShdw blurRad="38100" dist="38100" dir="2700000" algn="tl">
                                                  <a:srgbClr val="000000">
                                                    <a:alpha val="43137"/>
                                                  </a:srgbClr>
                                                </a:outerShdw>
                                              </a:effectLst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0066"/>
                                      </a:solidFill>
                                      <a:latin typeface="Cambria Math"/>
                                    </a:rPr>
                                    <m:t>𝑐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rad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191000"/>
                <a:ext cx="5941050" cy="99155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1385405" y="5192342"/>
                <a:ext cx="3096360" cy="91069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𝑎</m:t>
                              </m:r>
                            </m:den>
                          </m:f>
                        </m:e>
                      </m:d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∓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rgbClr val="FFC00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𝑏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𝑎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den>
                          </m:f>
                        </m:e>
                      </m:ra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405" y="5192342"/>
                <a:ext cx="3096360" cy="9106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5890738" y="990600"/>
                <a:ext cx="2639184" cy="91069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rgbClr val="FFC000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𝑏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effectLst>
                                            <a:outerShdw blurRad="38100" dist="38100" dir="2700000" algn="tl">
                                              <a:srgbClr val="000000">
                                                <a:alpha val="43137"/>
                                              </a:srgbClr>
                                            </a:outerShdw>
                                          </a:effectLst>
                                          <a:latin typeface="Cambria Math"/>
                                        </a:rPr>
                                        <m:t>𝑎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738" y="990600"/>
                <a:ext cx="2639184" cy="9106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5791200" y="2165258"/>
                <a:ext cx="2974789" cy="882742"/>
              </a:xfrm>
              <a:prstGeom prst="rect">
                <a:avLst/>
              </a:prstGeom>
              <a:noFill/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𝑏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FFC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  <a:ea typeface="Cambria Math"/>
                                </a:rPr>
                                <m:t>𝑐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165258"/>
                <a:ext cx="2974789" cy="882742"/>
              </a:xfrm>
              <a:prstGeom prst="rect">
                <a:avLst/>
              </a:prstGeom>
              <a:blipFill rotWithShape="1">
                <a:blip r:embed="rId8"/>
                <a:stretch>
                  <a:fillRect b="-690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Oval 32"/>
          <p:cNvSpPr/>
          <p:nvPr/>
        </p:nvSpPr>
        <p:spPr>
          <a:xfrm>
            <a:off x="1018822" y="4207020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623384" y="4134937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994354" y="4405333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632099" y="4405333"/>
            <a:ext cx="617330" cy="61733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</a:schemeClr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 rot="16200000">
            <a:off x="6440251" y="5331585"/>
            <a:ext cx="2195965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248400" y="5347400"/>
            <a:ext cx="2542108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eform 42"/>
          <p:cNvSpPr/>
          <p:nvPr/>
        </p:nvSpPr>
        <p:spPr>
          <a:xfrm>
            <a:off x="6334957" y="4114800"/>
            <a:ext cx="2222984" cy="1876732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3629893"/>
              <a:gd name="connsiteX1" fmla="*/ 845127 w 4530436"/>
              <a:gd name="connsiteY1" fmla="*/ 1620981 h 3629893"/>
              <a:gd name="connsiteX2" fmla="*/ 2313709 w 4530436"/>
              <a:gd name="connsiteY2" fmla="*/ 3629891 h 3629893"/>
              <a:gd name="connsiteX3" fmla="*/ 3671454 w 4530436"/>
              <a:gd name="connsiteY3" fmla="*/ 1607127 h 3629893"/>
              <a:gd name="connsiteX4" fmla="*/ 4530436 w 4530436"/>
              <a:gd name="connsiteY4" fmla="*/ 13855 h 3629893"/>
              <a:gd name="connsiteX0" fmla="*/ 0 w 4530436"/>
              <a:gd name="connsiteY0" fmla="*/ 0 h 3658277"/>
              <a:gd name="connsiteX1" fmla="*/ 845127 w 4530436"/>
              <a:gd name="connsiteY1" fmla="*/ 1620981 h 3658277"/>
              <a:gd name="connsiteX2" fmla="*/ 2313709 w 4530436"/>
              <a:gd name="connsiteY2" fmla="*/ 3629891 h 3658277"/>
              <a:gd name="connsiteX3" fmla="*/ 3671454 w 4530436"/>
              <a:gd name="connsiteY3" fmla="*/ 1607127 h 3658277"/>
              <a:gd name="connsiteX4" fmla="*/ 4530436 w 4530436"/>
              <a:gd name="connsiteY4" fmla="*/ 13855 h 3658277"/>
              <a:gd name="connsiteX0" fmla="*/ 0 w 4433454"/>
              <a:gd name="connsiteY0" fmla="*/ 83127 h 3741404"/>
              <a:gd name="connsiteX1" fmla="*/ 845127 w 4433454"/>
              <a:gd name="connsiteY1" fmla="*/ 1704108 h 3741404"/>
              <a:gd name="connsiteX2" fmla="*/ 2313709 w 4433454"/>
              <a:gd name="connsiteY2" fmla="*/ 3713018 h 3741404"/>
              <a:gd name="connsiteX3" fmla="*/ 3671454 w 4433454"/>
              <a:gd name="connsiteY3" fmla="*/ 1690254 h 3741404"/>
              <a:gd name="connsiteX4" fmla="*/ 4433454 w 4433454"/>
              <a:gd name="connsiteY4" fmla="*/ 0 h 3741404"/>
              <a:gd name="connsiteX0" fmla="*/ 0 w 4433454"/>
              <a:gd name="connsiteY0" fmla="*/ 83127 h 3713395"/>
              <a:gd name="connsiteX1" fmla="*/ 845127 w 4433454"/>
              <a:gd name="connsiteY1" fmla="*/ 1704108 h 3713395"/>
              <a:gd name="connsiteX2" fmla="*/ 2313709 w 4433454"/>
              <a:gd name="connsiteY2" fmla="*/ 3713018 h 3713395"/>
              <a:gd name="connsiteX3" fmla="*/ 3685308 w 4433454"/>
              <a:gd name="connsiteY3" fmla="*/ 1856508 h 3713395"/>
              <a:gd name="connsiteX4" fmla="*/ 4433454 w 4433454"/>
              <a:gd name="connsiteY4" fmla="*/ 0 h 3713395"/>
              <a:gd name="connsiteX0" fmla="*/ 0 w 4419600"/>
              <a:gd name="connsiteY0" fmla="*/ 2563091 h 3713395"/>
              <a:gd name="connsiteX1" fmla="*/ 831273 w 4419600"/>
              <a:gd name="connsiteY1" fmla="*/ 1704108 h 3713395"/>
              <a:gd name="connsiteX2" fmla="*/ 2299855 w 4419600"/>
              <a:gd name="connsiteY2" fmla="*/ 3713018 h 3713395"/>
              <a:gd name="connsiteX3" fmla="*/ 3671454 w 4419600"/>
              <a:gd name="connsiteY3" fmla="*/ 1856508 h 3713395"/>
              <a:gd name="connsiteX4" fmla="*/ 4419600 w 4419600"/>
              <a:gd name="connsiteY4" fmla="*/ 0 h 3713395"/>
              <a:gd name="connsiteX0" fmla="*/ 0 w 4419600"/>
              <a:gd name="connsiteY0" fmla="*/ 2563091 h 3910271"/>
              <a:gd name="connsiteX1" fmla="*/ 803564 w 4419600"/>
              <a:gd name="connsiteY1" fmla="*/ 3726872 h 3910271"/>
              <a:gd name="connsiteX2" fmla="*/ 2299855 w 4419600"/>
              <a:gd name="connsiteY2" fmla="*/ 3713018 h 3910271"/>
              <a:gd name="connsiteX3" fmla="*/ 3671454 w 4419600"/>
              <a:gd name="connsiteY3" fmla="*/ 1856508 h 3910271"/>
              <a:gd name="connsiteX4" fmla="*/ 4419600 w 4419600"/>
              <a:gd name="connsiteY4" fmla="*/ 0 h 3910271"/>
              <a:gd name="connsiteX0" fmla="*/ 0 w 4433454"/>
              <a:gd name="connsiteY0" fmla="*/ 2729345 h 3901066"/>
              <a:gd name="connsiteX1" fmla="*/ 817418 w 4433454"/>
              <a:gd name="connsiteY1" fmla="*/ 3726872 h 3901066"/>
              <a:gd name="connsiteX2" fmla="*/ 2313709 w 4433454"/>
              <a:gd name="connsiteY2" fmla="*/ 3713018 h 3901066"/>
              <a:gd name="connsiteX3" fmla="*/ 3685308 w 4433454"/>
              <a:gd name="connsiteY3" fmla="*/ 1856508 h 3901066"/>
              <a:gd name="connsiteX4" fmla="*/ 4433454 w 4433454"/>
              <a:gd name="connsiteY4" fmla="*/ 0 h 3901066"/>
              <a:gd name="connsiteX0" fmla="*/ 0 w 4433454"/>
              <a:gd name="connsiteY0" fmla="*/ 2729345 h 3901066"/>
              <a:gd name="connsiteX1" fmla="*/ 817418 w 4433454"/>
              <a:gd name="connsiteY1" fmla="*/ 3726872 h 3901066"/>
              <a:gd name="connsiteX2" fmla="*/ 2313709 w 4433454"/>
              <a:gd name="connsiteY2" fmla="*/ 3713018 h 3901066"/>
              <a:gd name="connsiteX3" fmla="*/ 3685308 w 4433454"/>
              <a:gd name="connsiteY3" fmla="*/ 1856508 h 3901066"/>
              <a:gd name="connsiteX4" fmla="*/ 4433454 w 4433454"/>
              <a:gd name="connsiteY4" fmla="*/ 0 h 3901066"/>
              <a:gd name="connsiteX0" fmla="*/ 0 w 4475018"/>
              <a:gd name="connsiteY0" fmla="*/ 2854036 h 3894419"/>
              <a:gd name="connsiteX1" fmla="*/ 858982 w 4475018"/>
              <a:gd name="connsiteY1" fmla="*/ 3726872 h 3894419"/>
              <a:gd name="connsiteX2" fmla="*/ 2355273 w 4475018"/>
              <a:gd name="connsiteY2" fmla="*/ 3713018 h 3894419"/>
              <a:gd name="connsiteX3" fmla="*/ 3726872 w 4475018"/>
              <a:gd name="connsiteY3" fmla="*/ 1856508 h 3894419"/>
              <a:gd name="connsiteX4" fmla="*/ 4475018 w 4475018"/>
              <a:gd name="connsiteY4" fmla="*/ 0 h 3894419"/>
              <a:gd name="connsiteX0" fmla="*/ 0 w 4475018"/>
              <a:gd name="connsiteY0" fmla="*/ 2854036 h 3937314"/>
              <a:gd name="connsiteX1" fmla="*/ 858982 w 4475018"/>
              <a:gd name="connsiteY1" fmla="*/ 3809999 h 3937314"/>
              <a:gd name="connsiteX2" fmla="*/ 2355273 w 4475018"/>
              <a:gd name="connsiteY2" fmla="*/ 3713018 h 3937314"/>
              <a:gd name="connsiteX3" fmla="*/ 3726872 w 4475018"/>
              <a:gd name="connsiteY3" fmla="*/ 1856508 h 3937314"/>
              <a:gd name="connsiteX4" fmla="*/ 4475018 w 4475018"/>
              <a:gd name="connsiteY4" fmla="*/ 0 h 3937314"/>
              <a:gd name="connsiteX0" fmla="*/ 0 w 4475018"/>
              <a:gd name="connsiteY0" fmla="*/ 2854036 h 3942609"/>
              <a:gd name="connsiteX1" fmla="*/ 858982 w 4475018"/>
              <a:gd name="connsiteY1" fmla="*/ 3809999 h 3942609"/>
              <a:gd name="connsiteX2" fmla="*/ 2355273 w 4475018"/>
              <a:gd name="connsiteY2" fmla="*/ 3713018 h 3942609"/>
              <a:gd name="connsiteX3" fmla="*/ 3726872 w 4475018"/>
              <a:gd name="connsiteY3" fmla="*/ 1856508 h 3942609"/>
              <a:gd name="connsiteX4" fmla="*/ 4475018 w 4475018"/>
              <a:gd name="connsiteY4" fmla="*/ 0 h 3942609"/>
              <a:gd name="connsiteX0" fmla="*/ 0 w 4835236"/>
              <a:gd name="connsiteY0" fmla="*/ 2327563 h 3971861"/>
              <a:gd name="connsiteX1" fmla="*/ 1219200 w 4835236"/>
              <a:gd name="connsiteY1" fmla="*/ 3809999 h 3971861"/>
              <a:gd name="connsiteX2" fmla="*/ 2715491 w 4835236"/>
              <a:gd name="connsiteY2" fmla="*/ 3713018 h 3971861"/>
              <a:gd name="connsiteX3" fmla="*/ 4087090 w 4835236"/>
              <a:gd name="connsiteY3" fmla="*/ 1856508 h 3971861"/>
              <a:gd name="connsiteX4" fmla="*/ 4835236 w 4835236"/>
              <a:gd name="connsiteY4" fmla="*/ 0 h 3971861"/>
              <a:gd name="connsiteX0" fmla="*/ 0 w 4835236"/>
              <a:gd name="connsiteY0" fmla="*/ 2327563 h 3971861"/>
              <a:gd name="connsiteX1" fmla="*/ 1219200 w 4835236"/>
              <a:gd name="connsiteY1" fmla="*/ 3809999 h 3971861"/>
              <a:gd name="connsiteX2" fmla="*/ 2715491 w 4835236"/>
              <a:gd name="connsiteY2" fmla="*/ 3713018 h 3971861"/>
              <a:gd name="connsiteX3" fmla="*/ 4087090 w 4835236"/>
              <a:gd name="connsiteY3" fmla="*/ 1856508 h 3971861"/>
              <a:gd name="connsiteX4" fmla="*/ 4835236 w 4835236"/>
              <a:gd name="connsiteY4" fmla="*/ 0 h 3971861"/>
              <a:gd name="connsiteX0" fmla="*/ 0 w 4765963"/>
              <a:gd name="connsiteY0" fmla="*/ 2244436 h 3977498"/>
              <a:gd name="connsiteX1" fmla="*/ 1149927 w 4765963"/>
              <a:gd name="connsiteY1" fmla="*/ 3809999 h 3977498"/>
              <a:gd name="connsiteX2" fmla="*/ 2646218 w 4765963"/>
              <a:gd name="connsiteY2" fmla="*/ 3713018 h 3977498"/>
              <a:gd name="connsiteX3" fmla="*/ 4017817 w 4765963"/>
              <a:gd name="connsiteY3" fmla="*/ 1856508 h 3977498"/>
              <a:gd name="connsiteX4" fmla="*/ 4765963 w 4765963"/>
              <a:gd name="connsiteY4" fmla="*/ 0 h 3977498"/>
              <a:gd name="connsiteX0" fmla="*/ 0 w 4765963"/>
              <a:gd name="connsiteY0" fmla="*/ 2244436 h 4000391"/>
              <a:gd name="connsiteX1" fmla="*/ 1149927 w 4765963"/>
              <a:gd name="connsiteY1" fmla="*/ 3809999 h 4000391"/>
              <a:gd name="connsiteX2" fmla="*/ 2646218 w 4765963"/>
              <a:gd name="connsiteY2" fmla="*/ 3713018 h 4000391"/>
              <a:gd name="connsiteX3" fmla="*/ 4017817 w 4765963"/>
              <a:gd name="connsiteY3" fmla="*/ 1856508 h 4000391"/>
              <a:gd name="connsiteX4" fmla="*/ 4765963 w 4765963"/>
              <a:gd name="connsiteY4" fmla="*/ 0 h 4000391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821381"/>
              <a:gd name="connsiteY0" fmla="*/ 2424545 h 4129559"/>
              <a:gd name="connsiteX1" fmla="*/ 1066799 w 4821381"/>
              <a:gd name="connsiteY1" fmla="*/ 3906981 h 4129559"/>
              <a:gd name="connsiteX2" fmla="*/ 2646218 w 4821381"/>
              <a:gd name="connsiteY2" fmla="*/ 3893127 h 4129559"/>
              <a:gd name="connsiteX3" fmla="*/ 4017817 w 4821381"/>
              <a:gd name="connsiteY3" fmla="*/ 2036617 h 4129559"/>
              <a:gd name="connsiteX4" fmla="*/ 4821381 w 4821381"/>
              <a:gd name="connsiteY4" fmla="*/ 0 h 4129559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11584"/>
              <a:gd name="connsiteY0" fmla="*/ 2431076 h 4132687"/>
              <a:gd name="connsiteX1" fmla="*/ 1066799 w 4811584"/>
              <a:gd name="connsiteY1" fmla="*/ 3913512 h 4132687"/>
              <a:gd name="connsiteX2" fmla="*/ 2646218 w 4811584"/>
              <a:gd name="connsiteY2" fmla="*/ 3899658 h 4132687"/>
              <a:gd name="connsiteX3" fmla="*/ 4031672 w 4811584"/>
              <a:gd name="connsiteY3" fmla="*/ 2098566 h 4132687"/>
              <a:gd name="connsiteX4" fmla="*/ 4811584 w 4811584"/>
              <a:gd name="connsiteY4" fmla="*/ 0 h 4132687"/>
              <a:gd name="connsiteX0" fmla="*/ 0 w 4811584"/>
              <a:gd name="connsiteY0" fmla="*/ 2431076 h 4132687"/>
              <a:gd name="connsiteX1" fmla="*/ 1066799 w 4811584"/>
              <a:gd name="connsiteY1" fmla="*/ 3913512 h 4132687"/>
              <a:gd name="connsiteX2" fmla="*/ 2646218 w 4811584"/>
              <a:gd name="connsiteY2" fmla="*/ 3899658 h 4132687"/>
              <a:gd name="connsiteX3" fmla="*/ 4031672 w 4811584"/>
              <a:gd name="connsiteY3" fmla="*/ 2098566 h 4132687"/>
              <a:gd name="connsiteX4" fmla="*/ 4811584 w 4811584"/>
              <a:gd name="connsiteY4" fmla="*/ 0 h 4132687"/>
              <a:gd name="connsiteX0" fmla="*/ 0 w 4811584"/>
              <a:gd name="connsiteY0" fmla="*/ 2431076 h 4132252"/>
              <a:gd name="connsiteX1" fmla="*/ 1066799 w 4811584"/>
              <a:gd name="connsiteY1" fmla="*/ 3913512 h 4132252"/>
              <a:gd name="connsiteX2" fmla="*/ 2646218 w 4811584"/>
              <a:gd name="connsiteY2" fmla="*/ 3899658 h 4132252"/>
              <a:gd name="connsiteX3" fmla="*/ 4024556 w 4811584"/>
              <a:gd name="connsiteY3" fmla="*/ 2105682 h 4132252"/>
              <a:gd name="connsiteX4" fmla="*/ 4811584 w 4811584"/>
              <a:gd name="connsiteY4" fmla="*/ 0 h 4132252"/>
              <a:gd name="connsiteX0" fmla="*/ 0 w 4811584"/>
              <a:gd name="connsiteY0" fmla="*/ 2431076 h 4132252"/>
              <a:gd name="connsiteX1" fmla="*/ 1066799 w 4811584"/>
              <a:gd name="connsiteY1" fmla="*/ 3913512 h 4132252"/>
              <a:gd name="connsiteX2" fmla="*/ 2646218 w 4811584"/>
              <a:gd name="connsiteY2" fmla="*/ 3899658 h 4132252"/>
              <a:gd name="connsiteX3" fmla="*/ 4024556 w 4811584"/>
              <a:gd name="connsiteY3" fmla="*/ 2105682 h 4132252"/>
              <a:gd name="connsiteX4" fmla="*/ 4811584 w 4811584"/>
              <a:gd name="connsiteY4" fmla="*/ 0 h 4132252"/>
              <a:gd name="connsiteX0" fmla="*/ 0 w 4798284"/>
              <a:gd name="connsiteY0" fmla="*/ 2434401 h 4111300"/>
              <a:gd name="connsiteX1" fmla="*/ 1053499 w 4798284"/>
              <a:gd name="connsiteY1" fmla="*/ 3913512 h 4111300"/>
              <a:gd name="connsiteX2" fmla="*/ 2632918 w 4798284"/>
              <a:gd name="connsiteY2" fmla="*/ 3899658 h 4111300"/>
              <a:gd name="connsiteX3" fmla="*/ 4011256 w 4798284"/>
              <a:gd name="connsiteY3" fmla="*/ 2105682 h 4111300"/>
              <a:gd name="connsiteX4" fmla="*/ 4798284 w 4798284"/>
              <a:gd name="connsiteY4" fmla="*/ 0 h 4111300"/>
              <a:gd name="connsiteX0" fmla="*/ 0 w 4843389"/>
              <a:gd name="connsiteY0" fmla="*/ 2413899 h 4090798"/>
              <a:gd name="connsiteX1" fmla="*/ 1053499 w 4843389"/>
              <a:gd name="connsiteY1" fmla="*/ 3893010 h 4090798"/>
              <a:gd name="connsiteX2" fmla="*/ 2632918 w 4843389"/>
              <a:gd name="connsiteY2" fmla="*/ 3879156 h 4090798"/>
              <a:gd name="connsiteX3" fmla="*/ 4011256 w 4843389"/>
              <a:gd name="connsiteY3" fmla="*/ 2085180 h 4090798"/>
              <a:gd name="connsiteX4" fmla="*/ 4843389 w 4843389"/>
              <a:gd name="connsiteY4" fmla="*/ 0 h 4090798"/>
              <a:gd name="connsiteX0" fmla="*/ 0 w 4843389"/>
              <a:gd name="connsiteY0" fmla="*/ 2413899 h 4090798"/>
              <a:gd name="connsiteX1" fmla="*/ 1053499 w 4843389"/>
              <a:gd name="connsiteY1" fmla="*/ 3893010 h 4090798"/>
              <a:gd name="connsiteX2" fmla="*/ 2632918 w 4843389"/>
              <a:gd name="connsiteY2" fmla="*/ 3879156 h 4090798"/>
              <a:gd name="connsiteX3" fmla="*/ 4011256 w 4843389"/>
              <a:gd name="connsiteY3" fmla="*/ 2085180 h 4090798"/>
              <a:gd name="connsiteX4" fmla="*/ 4843389 w 4843389"/>
              <a:gd name="connsiteY4" fmla="*/ 0 h 4090798"/>
              <a:gd name="connsiteX0" fmla="*/ 0 w 4843389"/>
              <a:gd name="connsiteY0" fmla="*/ 2413899 h 4090273"/>
              <a:gd name="connsiteX1" fmla="*/ 1053499 w 4843389"/>
              <a:gd name="connsiteY1" fmla="*/ 3893010 h 4090273"/>
              <a:gd name="connsiteX2" fmla="*/ 2632918 w 4843389"/>
              <a:gd name="connsiteY2" fmla="*/ 3879156 h 4090273"/>
              <a:gd name="connsiteX3" fmla="*/ 3962050 w 4843389"/>
              <a:gd name="connsiteY3" fmla="*/ 2093381 h 4090273"/>
              <a:gd name="connsiteX4" fmla="*/ 4843389 w 4843389"/>
              <a:gd name="connsiteY4" fmla="*/ 0 h 4090273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91869"/>
              <a:gd name="connsiteX1" fmla="*/ 1053499 w 4843389"/>
              <a:gd name="connsiteY1" fmla="*/ 3893010 h 4091869"/>
              <a:gd name="connsiteX2" fmla="*/ 2612416 w 4843389"/>
              <a:gd name="connsiteY2" fmla="*/ 3883256 h 4091869"/>
              <a:gd name="connsiteX3" fmla="*/ 3966151 w 4843389"/>
              <a:gd name="connsiteY3" fmla="*/ 2105682 h 4091869"/>
              <a:gd name="connsiteX4" fmla="*/ 4843389 w 4843389"/>
              <a:gd name="connsiteY4" fmla="*/ 0 h 4091869"/>
              <a:gd name="connsiteX0" fmla="*/ 0 w 4843389"/>
              <a:gd name="connsiteY0" fmla="*/ 2413899 h 4096641"/>
              <a:gd name="connsiteX1" fmla="*/ 1053499 w 4843389"/>
              <a:gd name="connsiteY1" fmla="*/ 3893010 h 4096641"/>
              <a:gd name="connsiteX2" fmla="*/ 2612416 w 4843389"/>
              <a:gd name="connsiteY2" fmla="*/ 3883256 h 4096641"/>
              <a:gd name="connsiteX3" fmla="*/ 3966151 w 4843389"/>
              <a:gd name="connsiteY3" fmla="*/ 2105682 h 4096641"/>
              <a:gd name="connsiteX4" fmla="*/ 4843389 w 4843389"/>
              <a:gd name="connsiteY4" fmla="*/ 0 h 4096641"/>
              <a:gd name="connsiteX0" fmla="*/ 0 w 4843389"/>
              <a:gd name="connsiteY0" fmla="*/ 2413899 h 4083146"/>
              <a:gd name="connsiteX1" fmla="*/ 1143709 w 4843389"/>
              <a:gd name="connsiteY1" fmla="*/ 3876608 h 4083146"/>
              <a:gd name="connsiteX2" fmla="*/ 2612416 w 4843389"/>
              <a:gd name="connsiteY2" fmla="*/ 3883256 h 4083146"/>
              <a:gd name="connsiteX3" fmla="*/ 3966151 w 4843389"/>
              <a:gd name="connsiteY3" fmla="*/ 2105682 h 4083146"/>
              <a:gd name="connsiteX4" fmla="*/ 4843389 w 4843389"/>
              <a:gd name="connsiteY4" fmla="*/ 0 h 4083146"/>
              <a:gd name="connsiteX0" fmla="*/ 0 w 4843389"/>
              <a:gd name="connsiteY0" fmla="*/ 2413899 h 4087468"/>
              <a:gd name="connsiteX1" fmla="*/ 1123207 w 4843389"/>
              <a:gd name="connsiteY1" fmla="*/ 3884809 h 4087468"/>
              <a:gd name="connsiteX2" fmla="*/ 2612416 w 4843389"/>
              <a:gd name="connsiteY2" fmla="*/ 3883256 h 4087468"/>
              <a:gd name="connsiteX3" fmla="*/ 3966151 w 4843389"/>
              <a:gd name="connsiteY3" fmla="*/ 2105682 h 4087468"/>
              <a:gd name="connsiteX4" fmla="*/ 4843389 w 4843389"/>
              <a:gd name="connsiteY4" fmla="*/ 0 h 4087468"/>
              <a:gd name="connsiteX0" fmla="*/ 0 w 4843389"/>
              <a:gd name="connsiteY0" fmla="*/ 2413899 h 4094881"/>
              <a:gd name="connsiteX1" fmla="*/ 1123207 w 4843389"/>
              <a:gd name="connsiteY1" fmla="*/ 3884809 h 4094881"/>
              <a:gd name="connsiteX2" fmla="*/ 2612416 w 4843389"/>
              <a:gd name="connsiteY2" fmla="*/ 3883256 h 4094881"/>
              <a:gd name="connsiteX3" fmla="*/ 3966151 w 4843389"/>
              <a:gd name="connsiteY3" fmla="*/ 2105682 h 4094881"/>
              <a:gd name="connsiteX4" fmla="*/ 4843389 w 4843389"/>
              <a:gd name="connsiteY4" fmla="*/ 0 h 4094881"/>
              <a:gd name="connsiteX0" fmla="*/ 0 w 4843389"/>
              <a:gd name="connsiteY0" fmla="*/ 2413899 h 4111710"/>
              <a:gd name="connsiteX1" fmla="*/ 1123207 w 4843389"/>
              <a:gd name="connsiteY1" fmla="*/ 3884809 h 4111710"/>
              <a:gd name="connsiteX2" fmla="*/ 2612416 w 4843389"/>
              <a:gd name="connsiteY2" fmla="*/ 3883256 h 4111710"/>
              <a:gd name="connsiteX3" fmla="*/ 3966151 w 4843389"/>
              <a:gd name="connsiteY3" fmla="*/ 2105682 h 4111710"/>
              <a:gd name="connsiteX4" fmla="*/ 4843389 w 4843389"/>
              <a:gd name="connsiteY4" fmla="*/ 0 h 4111710"/>
              <a:gd name="connsiteX0" fmla="*/ 0 w 4843389"/>
              <a:gd name="connsiteY0" fmla="*/ 2413899 h 4136595"/>
              <a:gd name="connsiteX1" fmla="*/ 1123207 w 4843389"/>
              <a:gd name="connsiteY1" fmla="*/ 3884809 h 4136595"/>
              <a:gd name="connsiteX2" fmla="*/ 2612416 w 4843389"/>
              <a:gd name="connsiteY2" fmla="*/ 3883256 h 4136595"/>
              <a:gd name="connsiteX3" fmla="*/ 3966151 w 4843389"/>
              <a:gd name="connsiteY3" fmla="*/ 2105682 h 4136595"/>
              <a:gd name="connsiteX4" fmla="*/ 4843389 w 4843389"/>
              <a:gd name="connsiteY4" fmla="*/ 0 h 4136595"/>
              <a:gd name="connsiteX0" fmla="*/ 0 w 4892594"/>
              <a:gd name="connsiteY0" fmla="*/ 2430301 h 4112720"/>
              <a:gd name="connsiteX1" fmla="*/ 1172412 w 4892594"/>
              <a:gd name="connsiteY1" fmla="*/ 3884809 h 4112720"/>
              <a:gd name="connsiteX2" fmla="*/ 2661621 w 4892594"/>
              <a:gd name="connsiteY2" fmla="*/ 3883256 h 4112720"/>
              <a:gd name="connsiteX3" fmla="*/ 4015356 w 4892594"/>
              <a:gd name="connsiteY3" fmla="*/ 2105682 h 4112720"/>
              <a:gd name="connsiteX4" fmla="*/ 4892594 w 4892594"/>
              <a:gd name="connsiteY4" fmla="*/ 0 h 4112720"/>
              <a:gd name="connsiteX0" fmla="*/ 0 w 4892594"/>
              <a:gd name="connsiteY0" fmla="*/ 2430301 h 4112720"/>
              <a:gd name="connsiteX1" fmla="*/ 1172412 w 4892594"/>
              <a:gd name="connsiteY1" fmla="*/ 3884809 h 4112720"/>
              <a:gd name="connsiteX2" fmla="*/ 2661621 w 4892594"/>
              <a:gd name="connsiteY2" fmla="*/ 3883256 h 4112720"/>
              <a:gd name="connsiteX3" fmla="*/ 4015356 w 4892594"/>
              <a:gd name="connsiteY3" fmla="*/ 2105682 h 4112720"/>
              <a:gd name="connsiteX4" fmla="*/ 4892594 w 4892594"/>
              <a:gd name="connsiteY4" fmla="*/ 0 h 4112720"/>
              <a:gd name="connsiteX0" fmla="*/ 0 w 4892594"/>
              <a:gd name="connsiteY0" fmla="*/ 2430301 h 4125406"/>
              <a:gd name="connsiteX1" fmla="*/ 1172412 w 4892594"/>
              <a:gd name="connsiteY1" fmla="*/ 3884809 h 4125406"/>
              <a:gd name="connsiteX2" fmla="*/ 2661621 w 4892594"/>
              <a:gd name="connsiteY2" fmla="*/ 3883256 h 4125406"/>
              <a:gd name="connsiteX3" fmla="*/ 4015356 w 4892594"/>
              <a:gd name="connsiteY3" fmla="*/ 2105682 h 4125406"/>
              <a:gd name="connsiteX4" fmla="*/ 4892594 w 4892594"/>
              <a:gd name="connsiteY4" fmla="*/ 0 h 4125406"/>
              <a:gd name="connsiteX0" fmla="*/ 0 w 4892594"/>
              <a:gd name="connsiteY0" fmla="*/ 2430301 h 4128293"/>
              <a:gd name="connsiteX1" fmla="*/ 1172412 w 4892594"/>
              <a:gd name="connsiteY1" fmla="*/ 3884809 h 4128293"/>
              <a:gd name="connsiteX2" fmla="*/ 2661621 w 4892594"/>
              <a:gd name="connsiteY2" fmla="*/ 3883256 h 4128293"/>
              <a:gd name="connsiteX3" fmla="*/ 4015356 w 4892594"/>
              <a:gd name="connsiteY3" fmla="*/ 2105682 h 4128293"/>
              <a:gd name="connsiteX4" fmla="*/ 4892594 w 4892594"/>
              <a:gd name="connsiteY4" fmla="*/ 0 h 4128293"/>
              <a:gd name="connsiteX0" fmla="*/ 0 w 4892594"/>
              <a:gd name="connsiteY0" fmla="*/ 2430301 h 4123459"/>
              <a:gd name="connsiteX1" fmla="*/ 1172412 w 4892594"/>
              <a:gd name="connsiteY1" fmla="*/ 3884809 h 4123459"/>
              <a:gd name="connsiteX2" fmla="*/ 2661621 w 4892594"/>
              <a:gd name="connsiteY2" fmla="*/ 3883256 h 4123459"/>
              <a:gd name="connsiteX3" fmla="*/ 4015356 w 4892594"/>
              <a:gd name="connsiteY3" fmla="*/ 2105682 h 4123459"/>
              <a:gd name="connsiteX4" fmla="*/ 4892594 w 4892594"/>
              <a:gd name="connsiteY4" fmla="*/ 0 h 4123459"/>
              <a:gd name="connsiteX0" fmla="*/ 0 w 4892594"/>
              <a:gd name="connsiteY0" fmla="*/ 2430301 h 4115447"/>
              <a:gd name="connsiteX1" fmla="*/ 1172412 w 4892594"/>
              <a:gd name="connsiteY1" fmla="*/ 3884809 h 4115447"/>
              <a:gd name="connsiteX2" fmla="*/ 2645219 w 4892594"/>
              <a:gd name="connsiteY2" fmla="*/ 3895557 h 4115447"/>
              <a:gd name="connsiteX3" fmla="*/ 4015356 w 4892594"/>
              <a:gd name="connsiteY3" fmla="*/ 2105682 h 4115447"/>
              <a:gd name="connsiteX4" fmla="*/ 4892594 w 4892594"/>
              <a:gd name="connsiteY4" fmla="*/ 0 h 4115447"/>
              <a:gd name="connsiteX0" fmla="*/ 0 w 4892594"/>
              <a:gd name="connsiteY0" fmla="*/ 2430301 h 4123746"/>
              <a:gd name="connsiteX1" fmla="*/ 1172412 w 4892594"/>
              <a:gd name="connsiteY1" fmla="*/ 3884809 h 4123746"/>
              <a:gd name="connsiteX2" fmla="*/ 2645219 w 4892594"/>
              <a:gd name="connsiteY2" fmla="*/ 3895557 h 4123746"/>
              <a:gd name="connsiteX3" fmla="*/ 4015356 w 4892594"/>
              <a:gd name="connsiteY3" fmla="*/ 2105682 h 4123746"/>
              <a:gd name="connsiteX4" fmla="*/ 4892594 w 4892594"/>
              <a:gd name="connsiteY4" fmla="*/ 0 h 4123746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3985"/>
              <a:gd name="connsiteX1" fmla="*/ 1172412 w 4896695"/>
              <a:gd name="connsiteY1" fmla="*/ 3880709 h 4133985"/>
              <a:gd name="connsiteX2" fmla="*/ 2645219 w 4896695"/>
              <a:gd name="connsiteY2" fmla="*/ 3891457 h 4133985"/>
              <a:gd name="connsiteX3" fmla="*/ 4015356 w 4896695"/>
              <a:gd name="connsiteY3" fmla="*/ 2101582 h 4133985"/>
              <a:gd name="connsiteX4" fmla="*/ 4896695 w 4896695"/>
              <a:gd name="connsiteY4" fmla="*/ 0 h 4133985"/>
              <a:gd name="connsiteX0" fmla="*/ 0 w 4896695"/>
              <a:gd name="connsiteY0" fmla="*/ 2426201 h 4133985"/>
              <a:gd name="connsiteX1" fmla="*/ 1172412 w 4896695"/>
              <a:gd name="connsiteY1" fmla="*/ 3880709 h 4133985"/>
              <a:gd name="connsiteX2" fmla="*/ 2645219 w 4896695"/>
              <a:gd name="connsiteY2" fmla="*/ 3891457 h 4133985"/>
              <a:gd name="connsiteX3" fmla="*/ 4015356 w 4896695"/>
              <a:gd name="connsiteY3" fmla="*/ 2101582 h 4133985"/>
              <a:gd name="connsiteX4" fmla="*/ 4896695 w 4896695"/>
              <a:gd name="connsiteY4" fmla="*/ 0 h 413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6695" h="4133985">
                <a:moveTo>
                  <a:pt x="0" y="2426201"/>
                </a:moveTo>
                <a:cubicBezTo>
                  <a:pt x="242810" y="2845541"/>
                  <a:pt x="702839" y="3570894"/>
                  <a:pt x="1172412" y="3880709"/>
                </a:cubicBezTo>
                <a:cubicBezTo>
                  <a:pt x="1641985" y="4190524"/>
                  <a:pt x="2113989" y="4241285"/>
                  <a:pt x="2645219" y="3891457"/>
                </a:cubicBezTo>
                <a:cubicBezTo>
                  <a:pt x="3176449" y="3541629"/>
                  <a:pt x="3677014" y="2754258"/>
                  <a:pt x="4015356" y="2101582"/>
                </a:cubicBezTo>
                <a:cubicBezTo>
                  <a:pt x="4353698" y="1448906"/>
                  <a:pt x="4584184" y="843621"/>
                  <a:pt x="4896695" y="0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8" name="Group 47"/>
          <p:cNvGrpSpPr/>
          <p:nvPr/>
        </p:nvGrpSpPr>
        <p:grpSpPr>
          <a:xfrm>
            <a:off x="7856641" y="5218111"/>
            <a:ext cx="488300" cy="509464"/>
            <a:chOff x="2438400" y="3865540"/>
            <a:chExt cx="572538" cy="597353"/>
          </a:xfrm>
          <a:effectLst>
            <a:outerShdw blurRad="254000" dist="1270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51" name="Oval 50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6296413" y="5217657"/>
            <a:ext cx="488300" cy="509464"/>
            <a:chOff x="2438400" y="3865540"/>
            <a:chExt cx="572538" cy="597353"/>
          </a:xfrm>
          <a:effectLst>
            <a:outerShdw blurRad="254000" dist="1270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59" name="Oval 58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1095091" y="1219200"/>
                <a:ext cx="2333909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091" y="1219200"/>
                <a:ext cx="2333909" cy="61824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Rectangle 62"/>
          <p:cNvSpPr/>
          <p:nvPr/>
        </p:nvSpPr>
        <p:spPr>
          <a:xfrm>
            <a:off x="2514601" y="1219200"/>
            <a:ext cx="397854" cy="609600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Box 73"/>
          <p:cNvSpPr txBox="1"/>
          <p:nvPr/>
        </p:nvSpPr>
        <p:spPr>
          <a:xfrm>
            <a:off x="304800" y="786245"/>
            <a:ext cx="68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781557" y="266700"/>
            <a:ext cx="10611357" cy="6819900"/>
          </a:xfrm>
          <a:custGeom>
            <a:avLst/>
            <a:gdLst>
              <a:gd name="connsiteX0" fmla="*/ 6172200 w 10210800"/>
              <a:gd name="connsiteY0" fmla="*/ 1898558 h 6819900"/>
              <a:gd name="connsiteX1" fmla="*/ 6172200 w 10210800"/>
              <a:gd name="connsiteY1" fmla="*/ 2899982 h 6819900"/>
              <a:gd name="connsiteX2" fmla="*/ 9146989 w 10210800"/>
              <a:gd name="connsiteY2" fmla="*/ 2899982 h 6819900"/>
              <a:gd name="connsiteX3" fmla="*/ 9146989 w 10210800"/>
              <a:gd name="connsiteY3" fmla="*/ 1898558 h 6819900"/>
              <a:gd name="connsiteX4" fmla="*/ 6172200 w 10210800"/>
              <a:gd name="connsiteY4" fmla="*/ 1898558 h 6819900"/>
              <a:gd name="connsiteX5" fmla="*/ 3880523 w 10210800"/>
              <a:gd name="connsiteY5" fmla="*/ 1524000 h 6819900"/>
              <a:gd name="connsiteX6" fmla="*/ 10210800 w 10210800"/>
              <a:gd name="connsiteY6" fmla="*/ 0 h 6819900"/>
              <a:gd name="connsiteX7" fmla="*/ 10210800 w 10210800"/>
              <a:gd name="connsiteY7" fmla="*/ 6819900 h 6819900"/>
              <a:gd name="connsiteX8" fmla="*/ 0 w 10210800"/>
              <a:gd name="connsiteY8" fmla="*/ 6819900 h 6819900"/>
              <a:gd name="connsiteX9" fmla="*/ 3880523 w 10210800"/>
              <a:gd name="connsiteY9" fmla="*/ 1524000 h 6819900"/>
              <a:gd name="connsiteX0" fmla="*/ 6172200 w 10210800"/>
              <a:gd name="connsiteY0" fmla="*/ 1898558 h 6819900"/>
              <a:gd name="connsiteX1" fmla="*/ 6172200 w 10210800"/>
              <a:gd name="connsiteY1" fmla="*/ 2899982 h 6819900"/>
              <a:gd name="connsiteX2" fmla="*/ 9146989 w 10210800"/>
              <a:gd name="connsiteY2" fmla="*/ 2899982 h 6819900"/>
              <a:gd name="connsiteX3" fmla="*/ 9146989 w 10210800"/>
              <a:gd name="connsiteY3" fmla="*/ 1898558 h 6819900"/>
              <a:gd name="connsiteX4" fmla="*/ 6172200 w 10210800"/>
              <a:gd name="connsiteY4" fmla="*/ 1898558 h 6819900"/>
              <a:gd name="connsiteX5" fmla="*/ 3880523 w 10210800"/>
              <a:gd name="connsiteY5" fmla="*/ 1524000 h 6819900"/>
              <a:gd name="connsiteX6" fmla="*/ 3461761 w 10210800"/>
              <a:gd name="connsiteY6" fmla="*/ 190500 h 6819900"/>
              <a:gd name="connsiteX7" fmla="*/ 10210800 w 10210800"/>
              <a:gd name="connsiteY7" fmla="*/ 0 h 6819900"/>
              <a:gd name="connsiteX8" fmla="*/ 10210800 w 10210800"/>
              <a:gd name="connsiteY8" fmla="*/ 6819900 h 6819900"/>
              <a:gd name="connsiteX9" fmla="*/ 0 w 10210800"/>
              <a:gd name="connsiteY9" fmla="*/ 6819900 h 6819900"/>
              <a:gd name="connsiteX10" fmla="*/ 3880523 w 10210800"/>
              <a:gd name="connsiteY10" fmla="*/ 1524000 h 6819900"/>
              <a:gd name="connsiteX0" fmla="*/ 6930978 w 10969578"/>
              <a:gd name="connsiteY0" fmla="*/ 1898558 h 6819900"/>
              <a:gd name="connsiteX1" fmla="*/ 6930978 w 10969578"/>
              <a:gd name="connsiteY1" fmla="*/ 2899982 h 6819900"/>
              <a:gd name="connsiteX2" fmla="*/ 9905767 w 10969578"/>
              <a:gd name="connsiteY2" fmla="*/ 2899982 h 6819900"/>
              <a:gd name="connsiteX3" fmla="*/ 9905767 w 10969578"/>
              <a:gd name="connsiteY3" fmla="*/ 1898558 h 6819900"/>
              <a:gd name="connsiteX4" fmla="*/ 6930978 w 10969578"/>
              <a:gd name="connsiteY4" fmla="*/ 1898558 h 6819900"/>
              <a:gd name="connsiteX5" fmla="*/ 4639301 w 10969578"/>
              <a:gd name="connsiteY5" fmla="*/ 1524000 h 6819900"/>
              <a:gd name="connsiteX6" fmla="*/ 4220539 w 10969578"/>
              <a:gd name="connsiteY6" fmla="*/ 190500 h 6819900"/>
              <a:gd name="connsiteX7" fmla="*/ 10969578 w 10969578"/>
              <a:gd name="connsiteY7" fmla="*/ 0 h 6819900"/>
              <a:gd name="connsiteX8" fmla="*/ 10969578 w 10969578"/>
              <a:gd name="connsiteY8" fmla="*/ 6819900 h 6819900"/>
              <a:gd name="connsiteX9" fmla="*/ 758778 w 10969578"/>
              <a:gd name="connsiteY9" fmla="*/ 6819900 h 6819900"/>
              <a:gd name="connsiteX10" fmla="*/ 521480 w 10969578"/>
              <a:gd name="connsiteY10" fmla="*/ 2254827 h 6819900"/>
              <a:gd name="connsiteX11" fmla="*/ 4639301 w 10969578"/>
              <a:gd name="connsiteY11" fmla="*/ 1524000 h 6819900"/>
              <a:gd name="connsiteX0" fmla="*/ 6681783 w 10720383"/>
              <a:gd name="connsiteY0" fmla="*/ 1898558 h 6819900"/>
              <a:gd name="connsiteX1" fmla="*/ 6681783 w 10720383"/>
              <a:gd name="connsiteY1" fmla="*/ 2899982 h 6819900"/>
              <a:gd name="connsiteX2" fmla="*/ 9656572 w 10720383"/>
              <a:gd name="connsiteY2" fmla="*/ 2899982 h 6819900"/>
              <a:gd name="connsiteX3" fmla="*/ 9656572 w 10720383"/>
              <a:gd name="connsiteY3" fmla="*/ 1898558 h 6819900"/>
              <a:gd name="connsiteX4" fmla="*/ 6681783 w 10720383"/>
              <a:gd name="connsiteY4" fmla="*/ 1898558 h 6819900"/>
              <a:gd name="connsiteX5" fmla="*/ 4390106 w 10720383"/>
              <a:gd name="connsiteY5" fmla="*/ 1524000 h 6819900"/>
              <a:gd name="connsiteX6" fmla="*/ 3971344 w 10720383"/>
              <a:gd name="connsiteY6" fmla="*/ 190500 h 6819900"/>
              <a:gd name="connsiteX7" fmla="*/ 10720383 w 10720383"/>
              <a:gd name="connsiteY7" fmla="*/ 0 h 6819900"/>
              <a:gd name="connsiteX8" fmla="*/ 10720383 w 10720383"/>
              <a:gd name="connsiteY8" fmla="*/ 6819900 h 6819900"/>
              <a:gd name="connsiteX9" fmla="*/ 509583 w 10720383"/>
              <a:gd name="connsiteY9" fmla="*/ 6819900 h 6819900"/>
              <a:gd name="connsiteX10" fmla="*/ 272285 w 10720383"/>
              <a:gd name="connsiteY10" fmla="*/ 2254827 h 6819900"/>
              <a:gd name="connsiteX11" fmla="*/ 4390106 w 10720383"/>
              <a:gd name="connsiteY11" fmla="*/ 1524000 h 6819900"/>
              <a:gd name="connsiteX0" fmla="*/ 6644796 w 10683396"/>
              <a:gd name="connsiteY0" fmla="*/ 1898558 h 6819900"/>
              <a:gd name="connsiteX1" fmla="*/ 6644796 w 10683396"/>
              <a:gd name="connsiteY1" fmla="*/ 2899982 h 6819900"/>
              <a:gd name="connsiteX2" fmla="*/ 9619585 w 10683396"/>
              <a:gd name="connsiteY2" fmla="*/ 2899982 h 6819900"/>
              <a:gd name="connsiteX3" fmla="*/ 9619585 w 10683396"/>
              <a:gd name="connsiteY3" fmla="*/ 1898558 h 6819900"/>
              <a:gd name="connsiteX4" fmla="*/ 6644796 w 10683396"/>
              <a:gd name="connsiteY4" fmla="*/ 1898558 h 6819900"/>
              <a:gd name="connsiteX5" fmla="*/ 4353119 w 10683396"/>
              <a:gd name="connsiteY5" fmla="*/ 1524000 h 6819900"/>
              <a:gd name="connsiteX6" fmla="*/ 3934357 w 10683396"/>
              <a:gd name="connsiteY6" fmla="*/ 190500 h 6819900"/>
              <a:gd name="connsiteX7" fmla="*/ 10683396 w 10683396"/>
              <a:gd name="connsiteY7" fmla="*/ 0 h 6819900"/>
              <a:gd name="connsiteX8" fmla="*/ 10683396 w 10683396"/>
              <a:gd name="connsiteY8" fmla="*/ 6819900 h 6819900"/>
              <a:gd name="connsiteX9" fmla="*/ 472596 w 10683396"/>
              <a:gd name="connsiteY9" fmla="*/ 6819900 h 6819900"/>
              <a:gd name="connsiteX10" fmla="*/ 364852 w 10683396"/>
              <a:gd name="connsiteY10" fmla="*/ 1469014 h 6819900"/>
              <a:gd name="connsiteX11" fmla="*/ 4353119 w 10683396"/>
              <a:gd name="connsiteY11" fmla="*/ 1524000 h 6819900"/>
              <a:gd name="connsiteX0" fmla="*/ 6644796 w 10683396"/>
              <a:gd name="connsiteY0" fmla="*/ 1898558 h 6819900"/>
              <a:gd name="connsiteX1" fmla="*/ 6644796 w 10683396"/>
              <a:gd name="connsiteY1" fmla="*/ 2899982 h 6819900"/>
              <a:gd name="connsiteX2" fmla="*/ 9619585 w 10683396"/>
              <a:gd name="connsiteY2" fmla="*/ 2899982 h 6819900"/>
              <a:gd name="connsiteX3" fmla="*/ 9619585 w 10683396"/>
              <a:gd name="connsiteY3" fmla="*/ 1898558 h 6819900"/>
              <a:gd name="connsiteX4" fmla="*/ 6644796 w 10683396"/>
              <a:gd name="connsiteY4" fmla="*/ 1898558 h 6819900"/>
              <a:gd name="connsiteX5" fmla="*/ 4353119 w 10683396"/>
              <a:gd name="connsiteY5" fmla="*/ 1524000 h 6819900"/>
              <a:gd name="connsiteX6" fmla="*/ 3934357 w 10683396"/>
              <a:gd name="connsiteY6" fmla="*/ 190500 h 6819900"/>
              <a:gd name="connsiteX7" fmla="*/ 10683396 w 10683396"/>
              <a:gd name="connsiteY7" fmla="*/ 0 h 6819900"/>
              <a:gd name="connsiteX8" fmla="*/ 10683396 w 10683396"/>
              <a:gd name="connsiteY8" fmla="*/ 6819900 h 6819900"/>
              <a:gd name="connsiteX9" fmla="*/ 472596 w 10683396"/>
              <a:gd name="connsiteY9" fmla="*/ 6819900 h 6819900"/>
              <a:gd name="connsiteX10" fmla="*/ 364852 w 10683396"/>
              <a:gd name="connsiteY10" fmla="*/ 1469014 h 6819900"/>
              <a:gd name="connsiteX11" fmla="*/ 4353119 w 10683396"/>
              <a:gd name="connsiteY11" fmla="*/ 1524000 h 6819900"/>
              <a:gd name="connsiteX0" fmla="*/ 6652542 w 10691142"/>
              <a:gd name="connsiteY0" fmla="*/ 1898558 h 6819900"/>
              <a:gd name="connsiteX1" fmla="*/ 6652542 w 10691142"/>
              <a:gd name="connsiteY1" fmla="*/ 2899982 h 6819900"/>
              <a:gd name="connsiteX2" fmla="*/ 9627331 w 10691142"/>
              <a:gd name="connsiteY2" fmla="*/ 2899982 h 6819900"/>
              <a:gd name="connsiteX3" fmla="*/ 9627331 w 10691142"/>
              <a:gd name="connsiteY3" fmla="*/ 1898558 h 6819900"/>
              <a:gd name="connsiteX4" fmla="*/ 6652542 w 10691142"/>
              <a:gd name="connsiteY4" fmla="*/ 1898558 h 6819900"/>
              <a:gd name="connsiteX5" fmla="*/ 4360865 w 10691142"/>
              <a:gd name="connsiteY5" fmla="*/ 1524000 h 6819900"/>
              <a:gd name="connsiteX6" fmla="*/ 3942103 w 10691142"/>
              <a:gd name="connsiteY6" fmla="*/ 190500 h 6819900"/>
              <a:gd name="connsiteX7" fmla="*/ 10691142 w 10691142"/>
              <a:gd name="connsiteY7" fmla="*/ 0 h 6819900"/>
              <a:gd name="connsiteX8" fmla="*/ 10691142 w 10691142"/>
              <a:gd name="connsiteY8" fmla="*/ 6819900 h 6819900"/>
              <a:gd name="connsiteX9" fmla="*/ 480342 w 10691142"/>
              <a:gd name="connsiteY9" fmla="*/ 6819900 h 6819900"/>
              <a:gd name="connsiteX10" fmla="*/ 343808 w 10691142"/>
              <a:gd name="connsiteY10" fmla="*/ 1026102 h 6819900"/>
              <a:gd name="connsiteX11" fmla="*/ 4360865 w 10691142"/>
              <a:gd name="connsiteY11" fmla="*/ 1524000 h 6819900"/>
              <a:gd name="connsiteX0" fmla="*/ 6652542 w 10691142"/>
              <a:gd name="connsiteY0" fmla="*/ 1898558 h 6819900"/>
              <a:gd name="connsiteX1" fmla="*/ 6652542 w 10691142"/>
              <a:gd name="connsiteY1" fmla="*/ 2899982 h 6819900"/>
              <a:gd name="connsiteX2" fmla="*/ 9627331 w 10691142"/>
              <a:gd name="connsiteY2" fmla="*/ 2899982 h 6819900"/>
              <a:gd name="connsiteX3" fmla="*/ 9627331 w 10691142"/>
              <a:gd name="connsiteY3" fmla="*/ 1898558 h 6819900"/>
              <a:gd name="connsiteX4" fmla="*/ 6652542 w 10691142"/>
              <a:gd name="connsiteY4" fmla="*/ 1898558 h 6819900"/>
              <a:gd name="connsiteX5" fmla="*/ 4000992 w 10691142"/>
              <a:gd name="connsiteY5" fmla="*/ 1095375 h 6819900"/>
              <a:gd name="connsiteX6" fmla="*/ 3942103 w 10691142"/>
              <a:gd name="connsiteY6" fmla="*/ 190500 h 6819900"/>
              <a:gd name="connsiteX7" fmla="*/ 10691142 w 10691142"/>
              <a:gd name="connsiteY7" fmla="*/ 0 h 6819900"/>
              <a:gd name="connsiteX8" fmla="*/ 10691142 w 10691142"/>
              <a:gd name="connsiteY8" fmla="*/ 6819900 h 6819900"/>
              <a:gd name="connsiteX9" fmla="*/ 480342 w 10691142"/>
              <a:gd name="connsiteY9" fmla="*/ 6819900 h 6819900"/>
              <a:gd name="connsiteX10" fmla="*/ 343808 w 10691142"/>
              <a:gd name="connsiteY10" fmla="*/ 1026102 h 6819900"/>
              <a:gd name="connsiteX11" fmla="*/ 4000992 w 10691142"/>
              <a:gd name="connsiteY11" fmla="*/ 1095375 h 6819900"/>
              <a:gd name="connsiteX0" fmla="*/ 6652542 w 10691142"/>
              <a:gd name="connsiteY0" fmla="*/ 1898558 h 6819900"/>
              <a:gd name="connsiteX1" fmla="*/ 6652542 w 10691142"/>
              <a:gd name="connsiteY1" fmla="*/ 2899982 h 6819900"/>
              <a:gd name="connsiteX2" fmla="*/ 9627331 w 10691142"/>
              <a:gd name="connsiteY2" fmla="*/ 2899982 h 6819900"/>
              <a:gd name="connsiteX3" fmla="*/ 9627331 w 10691142"/>
              <a:gd name="connsiteY3" fmla="*/ 1898558 h 6819900"/>
              <a:gd name="connsiteX4" fmla="*/ 6652542 w 10691142"/>
              <a:gd name="connsiteY4" fmla="*/ 1898558 h 6819900"/>
              <a:gd name="connsiteX5" fmla="*/ 4000992 w 10691142"/>
              <a:gd name="connsiteY5" fmla="*/ 1095375 h 6819900"/>
              <a:gd name="connsiteX6" fmla="*/ 3942103 w 10691142"/>
              <a:gd name="connsiteY6" fmla="*/ 190500 h 6819900"/>
              <a:gd name="connsiteX7" fmla="*/ 10691142 w 10691142"/>
              <a:gd name="connsiteY7" fmla="*/ 0 h 6819900"/>
              <a:gd name="connsiteX8" fmla="*/ 10532798 w 10691142"/>
              <a:gd name="connsiteY8" fmla="*/ 3419475 h 6819900"/>
              <a:gd name="connsiteX9" fmla="*/ 10691142 w 10691142"/>
              <a:gd name="connsiteY9" fmla="*/ 6819900 h 6819900"/>
              <a:gd name="connsiteX10" fmla="*/ 480342 w 10691142"/>
              <a:gd name="connsiteY10" fmla="*/ 6819900 h 6819900"/>
              <a:gd name="connsiteX11" fmla="*/ 343808 w 10691142"/>
              <a:gd name="connsiteY11" fmla="*/ 1026102 h 6819900"/>
              <a:gd name="connsiteX12" fmla="*/ 4000992 w 10691142"/>
              <a:gd name="connsiteY12" fmla="*/ 1095375 h 6819900"/>
              <a:gd name="connsiteX0" fmla="*/ 6652542 w 10691142"/>
              <a:gd name="connsiteY0" fmla="*/ 1898558 h 6819900"/>
              <a:gd name="connsiteX1" fmla="*/ 6652542 w 10691142"/>
              <a:gd name="connsiteY1" fmla="*/ 2899982 h 6819900"/>
              <a:gd name="connsiteX2" fmla="*/ 9627331 w 10691142"/>
              <a:gd name="connsiteY2" fmla="*/ 2899982 h 6819900"/>
              <a:gd name="connsiteX3" fmla="*/ 9627331 w 10691142"/>
              <a:gd name="connsiteY3" fmla="*/ 1898558 h 6819900"/>
              <a:gd name="connsiteX4" fmla="*/ 6652542 w 10691142"/>
              <a:gd name="connsiteY4" fmla="*/ 1898558 h 6819900"/>
              <a:gd name="connsiteX5" fmla="*/ 4000992 w 10691142"/>
              <a:gd name="connsiteY5" fmla="*/ 1095375 h 6819900"/>
              <a:gd name="connsiteX6" fmla="*/ 3942103 w 10691142"/>
              <a:gd name="connsiteY6" fmla="*/ 190500 h 6819900"/>
              <a:gd name="connsiteX7" fmla="*/ 10691142 w 10691142"/>
              <a:gd name="connsiteY7" fmla="*/ 0 h 6819900"/>
              <a:gd name="connsiteX8" fmla="*/ 10532798 w 10691142"/>
              <a:gd name="connsiteY8" fmla="*/ 3419475 h 6819900"/>
              <a:gd name="connsiteX9" fmla="*/ 10691142 w 10691142"/>
              <a:gd name="connsiteY9" fmla="*/ 6819900 h 6819900"/>
              <a:gd name="connsiteX10" fmla="*/ 6746932 w 10691142"/>
              <a:gd name="connsiteY10" fmla="*/ 6748463 h 6819900"/>
              <a:gd name="connsiteX11" fmla="*/ 480342 w 10691142"/>
              <a:gd name="connsiteY11" fmla="*/ 6819900 h 6819900"/>
              <a:gd name="connsiteX12" fmla="*/ 343808 w 10691142"/>
              <a:gd name="connsiteY12" fmla="*/ 1026102 h 6819900"/>
              <a:gd name="connsiteX13" fmla="*/ 4000992 w 10691142"/>
              <a:gd name="connsiteY13" fmla="*/ 1095375 h 6819900"/>
              <a:gd name="connsiteX0" fmla="*/ 6652542 w 10691142"/>
              <a:gd name="connsiteY0" fmla="*/ 1898558 h 6819900"/>
              <a:gd name="connsiteX1" fmla="*/ 6652542 w 10691142"/>
              <a:gd name="connsiteY1" fmla="*/ 2899982 h 6819900"/>
              <a:gd name="connsiteX2" fmla="*/ 9627331 w 10691142"/>
              <a:gd name="connsiteY2" fmla="*/ 2899982 h 6819900"/>
              <a:gd name="connsiteX3" fmla="*/ 9627331 w 10691142"/>
              <a:gd name="connsiteY3" fmla="*/ 1898558 h 6819900"/>
              <a:gd name="connsiteX4" fmla="*/ 6652542 w 10691142"/>
              <a:gd name="connsiteY4" fmla="*/ 1898558 h 6819900"/>
              <a:gd name="connsiteX5" fmla="*/ 4000992 w 10691142"/>
              <a:gd name="connsiteY5" fmla="*/ 1095375 h 6819900"/>
              <a:gd name="connsiteX6" fmla="*/ 3942103 w 10691142"/>
              <a:gd name="connsiteY6" fmla="*/ 190500 h 6819900"/>
              <a:gd name="connsiteX7" fmla="*/ 10691142 w 10691142"/>
              <a:gd name="connsiteY7" fmla="*/ 0 h 6819900"/>
              <a:gd name="connsiteX8" fmla="*/ 10532798 w 10691142"/>
              <a:gd name="connsiteY8" fmla="*/ 3419475 h 6819900"/>
              <a:gd name="connsiteX9" fmla="*/ 7034831 w 10691142"/>
              <a:gd name="connsiteY9" fmla="*/ 3590925 h 6819900"/>
              <a:gd name="connsiteX10" fmla="*/ 6746932 w 10691142"/>
              <a:gd name="connsiteY10" fmla="*/ 6748463 h 6819900"/>
              <a:gd name="connsiteX11" fmla="*/ 480342 w 10691142"/>
              <a:gd name="connsiteY11" fmla="*/ 6819900 h 6819900"/>
              <a:gd name="connsiteX12" fmla="*/ 343808 w 10691142"/>
              <a:gd name="connsiteY12" fmla="*/ 1026102 h 6819900"/>
              <a:gd name="connsiteX13" fmla="*/ 4000992 w 10691142"/>
              <a:gd name="connsiteY13" fmla="*/ 1095375 h 6819900"/>
              <a:gd name="connsiteX0" fmla="*/ 6652542 w 10691142"/>
              <a:gd name="connsiteY0" fmla="*/ 1898558 h 6819900"/>
              <a:gd name="connsiteX1" fmla="*/ 6652542 w 10691142"/>
              <a:gd name="connsiteY1" fmla="*/ 2899982 h 6819900"/>
              <a:gd name="connsiteX2" fmla="*/ 9627331 w 10691142"/>
              <a:gd name="connsiteY2" fmla="*/ 2899982 h 6819900"/>
              <a:gd name="connsiteX3" fmla="*/ 9627331 w 10691142"/>
              <a:gd name="connsiteY3" fmla="*/ 1898558 h 6819900"/>
              <a:gd name="connsiteX4" fmla="*/ 6652542 w 10691142"/>
              <a:gd name="connsiteY4" fmla="*/ 1898558 h 6819900"/>
              <a:gd name="connsiteX5" fmla="*/ 4000992 w 10691142"/>
              <a:gd name="connsiteY5" fmla="*/ 1095375 h 6819900"/>
              <a:gd name="connsiteX6" fmla="*/ 3942103 w 10691142"/>
              <a:gd name="connsiteY6" fmla="*/ 190500 h 6819900"/>
              <a:gd name="connsiteX7" fmla="*/ 10691142 w 10691142"/>
              <a:gd name="connsiteY7" fmla="*/ 0 h 6819900"/>
              <a:gd name="connsiteX8" fmla="*/ 10532798 w 10691142"/>
              <a:gd name="connsiteY8" fmla="*/ 3419475 h 6819900"/>
              <a:gd name="connsiteX9" fmla="*/ 7034831 w 10691142"/>
              <a:gd name="connsiteY9" fmla="*/ 3590925 h 6819900"/>
              <a:gd name="connsiteX10" fmla="*/ 6746932 w 10691142"/>
              <a:gd name="connsiteY10" fmla="*/ 6748463 h 6819900"/>
              <a:gd name="connsiteX11" fmla="*/ 480342 w 10691142"/>
              <a:gd name="connsiteY11" fmla="*/ 6819900 h 6819900"/>
              <a:gd name="connsiteX12" fmla="*/ 343808 w 10691142"/>
              <a:gd name="connsiteY12" fmla="*/ 1026102 h 6819900"/>
              <a:gd name="connsiteX13" fmla="*/ 4000992 w 10691142"/>
              <a:gd name="connsiteY13" fmla="*/ 1095375 h 6819900"/>
              <a:gd name="connsiteX0" fmla="*/ 6652542 w 10691142"/>
              <a:gd name="connsiteY0" fmla="*/ 1898558 h 6819900"/>
              <a:gd name="connsiteX1" fmla="*/ 6652542 w 10691142"/>
              <a:gd name="connsiteY1" fmla="*/ 2899982 h 6819900"/>
              <a:gd name="connsiteX2" fmla="*/ 9627331 w 10691142"/>
              <a:gd name="connsiteY2" fmla="*/ 2899982 h 6819900"/>
              <a:gd name="connsiteX3" fmla="*/ 9627331 w 10691142"/>
              <a:gd name="connsiteY3" fmla="*/ 1898558 h 6819900"/>
              <a:gd name="connsiteX4" fmla="*/ 6652542 w 10691142"/>
              <a:gd name="connsiteY4" fmla="*/ 1898558 h 6819900"/>
              <a:gd name="connsiteX5" fmla="*/ 4000992 w 10691142"/>
              <a:gd name="connsiteY5" fmla="*/ 1095375 h 6819900"/>
              <a:gd name="connsiteX6" fmla="*/ 3942103 w 10691142"/>
              <a:gd name="connsiteY6" fmla="*/ 190500 h 6819900"/>
              <a:gd name="connsiteX7" fmla="*/ 10691142 w 10691142"/>
              <a:gd name="connsiteY7" fmla="*/ 0 h 6819900"/>
              <a:gd name="connsiteX8" fmla="*/ 10532798 w 10691142"/>
              <a:gd name="connsiteY8" fmla="*/ 3419475 h 6819900"/>
              <a:gd name="connsiteX9" fmla="*/ 6718143 w 10691142"/>
              <a:gd name="connsiteY9" fmla="*/ 3576637 h 6819900"/>
              <a:gd name="connsiteX10" fmla="*/ 6746932 w 10691142"/>
              <a:gd name="connsiteY10" fmla="*/ 6748463 h 6819900"/>
              <a:gd name="connsiteX11" fmla="*/ 480342 w 10691142"/>
              <a:gd name="connsiteY11" fmla="*/ 6819900 h 6819900"/>
              <a:gd name="connsiteX12" fmla="*/ 343808 w 10691142"/>
              <a:gd name="connsiteY12" fmla="*/ 1026102 h 6819900"/>
              <a:gd name="connsiteX13" fmla="*/ 4000992 w 10691142"/>
              <a:gd name="connsiteY13" fmla="*/ 1095375 h 6819900"/>
              <a:gd name="connsiteX0" fmla="*/ 6652542 w 10691142"/>
              <a:gd name="connsiteY0" fmla="*/ 1898558 h 6819900"/>
              <a:gd name="connsiteX1" fmla="*/ 6652542 w 10691142"/>
              <a:gd name="connsiteY1" fmla="*/ 2899982 h 6819900"/>
              <a:gd name="connsiteX2" fmla="*/ 9627331 w 10691142"/>
              <a:gd name="connsiteY2" fmla="*/ 2899982 h 6819900"/>
              <a:gd name="connsiteX3" fmla="*/ 9627331 w 10691142"/>
              <a:gd name="connsiteY3" fmla="*/ 1898558 h 6819900"/>
              <a:gd name="connsiteX4" fmla="*/ 6652542 w 10691142"/>
              <a:gd name="connsiteY4" fmla="*/ 1898558 h 6819900"/>
              <a:gd name="connsiteX5" fmla="*/ 4000992 w 10691142"/>
              <a:gd name="connsiteY5" fmla="*/ 1095375 h 6819900"/>
              <a:gd name="connsiteX6" fmla="*/ 3942103 w 10691142"/>
              <a:gd name="connsiteY6" fmla="*/ 190500 h 6819900"/>
              <a:gd name="connsiteX7" fmla="*/ 10691142 w 10691142"/>
              <a:gd name="connsiteY7" fmla="*/ 0 h 6819900"/>
              <a:gd name="connsiteX8" fmla="*/ 10532798 w 10691142"/>
              <a:gd name="connsiteY8" fmla="*/ 3419475 h 6819900"/>
              <a:gd name="connsiteX9" fmla="*/ 6718143 w 10691142"/>
              <a:gd name="connsiteY9" fmla="*/ 3576637 h 6819900"/>
              <a:gd name="connsiteX10" fmla="*/ 6746932 w 10691142"/>
              <a:gd name="connsiteY10" fmla="*/ 6748463 h 6819900"/>
              <a:gd name="connsiteX11" fmla="*/ 480342 w 10691142"/>
              <a:gd name="connsiteY11" fmla="*/ 6819900 h 6819900"/>
              <a:gd name="connsiteX12" fmla="*/ 343808 w 10691142"/>
              <a:gd name="connsiteY12" fmla="*/ 1026102 h 6819900"/>
              <a:gd name="connsiteX13" fmla="*/ 4000992 w 10691142"/>
              <a:gd name="connsiteY13" fmla="*/ 1095375 h 6819900"/>
              <a:gd name="connsiteX0" fmla="*/ 6652542 w 10691142"/>
              <a:gd name="connsiteY0" fmla="*/ 1898558 h 6819900"/>
              <a:gd name="connsiteX1" fmla="*/ 6652542 w 10691142"/>
              <a:gd name="connsiteY1" fmla="*/ 2899982 h 6819900"/>
              <a:gd name="connsiteX2" fmla="*/ 9627331 w 10691142"/>
              <a:gd name="connsiteY2" fmla="*/ 2899982 h 6819900"/>
              <a:gd name="connsiteX3" fmla="*/ 9627331 w 10691142"/>
              <a:gd name="connsiteY3" fmla="*/ 1898558 h 6819900"/>
              <a:gd name="connsiteX4" fmla="*/ 6652542 w 10691142"/>
              <a:gd name="connsiteY4" fmla="*/ 1898558 h 6819900"/>
              <a:gd name="connsiteX5" fmla="*/ 4000992 w 10691142"/>
              <a:gd name="connsiteY5" fmla="*/ 1095375 h 6819900"/>
              <a:gd name="connsiteX6" fmla="*/ 3942103 w 10691142"/>
              <a:gd name="connsiteY6" fmla="*/ 190500 h 6819900"/>
              <a:gd name="connsiteX7" fmla="*/ 10691142 w 10691142"/>
              <a:gd name="connsiteY7" fmla="*/ 0 h 6819900"/>
              <a:gd name="connsiteX8" fmla="*/ 10489613 w 10691142"/>
              <a:gd name="connsiteY8" fmla="*/ 3605213 h 6819900"/>
              <a:gd name="connsiteX9" fmla="*/ 6718143 w 10691142"/>
              <a:gd name="connsiteY9" fmla="*/ 3576637 h 6819900"/>
              <a:gd name="connsiteX10" fmla="*/ 6746932 w 10691142"/>
              <a:gd name="connsiteY10" fmla="*/ 6748463 h 6819900"/>
              <a:gd name="connsiteX11" fmla="*/ 480342 w 10691142"/>
              <a:gd name="connsiteY11" fmla="*/ 6819900 h 6819900"/>
              <a:gd name="connsiteX12" fmla="*/ 343808 w 10691142"/>
              <a:gd name="connsiteY12" fmla="*/ 1026102 h 6819900"/>
              <a:gd name="connsiteX13" fmla="*/ 4000992 w 10691142"/>
              <a:gd name="connsiteY13" fmla="*/ 1095375 h 681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691142" h="6819900">
                <a:moveTo>
                  <a:pt x="6652542" y="1898558"/>
                </a:moveTo>
                <a:lnTo>
                  <a:pt x="6652542" y="2899982"/>
                </a:lnTo>
                <a:lnTo>
                  <a:pt x="9627331" y="2899982"/>
                </a:lnTo>
                <a:lnTo>
                  <a:pt x="9627331" y="1898558"/>
                </a:lnTo>
                <a:lnTo>
                  <a:pt x="6652542" y="1898558"/>
                </a:lnTo>
                <a:close/>
                <a:moveTo>
                  <a:pt x="4000992" y="1095375"/>
                </a:moveTo>
                <a:cubicBezTo>
                  <a:pt x="4154538" y="1061893"/>
                  <a:pt x="3788557" y="223982"/>
                  <a:pt x="3942103" y="190500"/>
                </a:cubicBezTo>
                <a:lnTo>
                  <a:pt x="10691142" y="0"/>
                </a:lnTo>
                <a:cubicBezTo>
                  <a:pt x="10686344" y="1144588"/>
                  <a:pt x="10494411" y="2460625"/>
                  <a:pt x="10489613" y="3605213"/>
                </a:cubicBezTo>
                <a:lnTo>
                  <a:pt x="6718143" y="3576637"/>
                </a:lnTo>
                <a:cubicBezTo>
                  <a:pt x="6828505" y="4500563"/>
                  <a:pt x="6751730" y="5853113"/>
                  <a:pt x="6746932" y="6748463"/>
                </a:cubicBezTo>
                <a:lnTo>
                  <a:pt x="480342" y="6819900"/>
                </a:lnTo>
                <a:cubicBezTo>
                  <a:pt x="-579357" y="5989782"/>
                  <a:pt x="462457" y="3308638"/>
                  <a:pt x="343808" y="1026102"/>
                </a:cubicBezTo>
                <a:cubicBezTo>
                  <a:pt x="1364830" y="957839"/>
                  <a:pt x="3614393" y="918577"/>
                  <a:pt x="4000992" y="1095375"/>
                </a:cubicBezTo>
                <a:close/>
              </a:path>
            </a:pathLst>
          </a:cu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Quadratic formula: Analytic solution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355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repeatCount="4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path" presetSubtype="0" repeatCount="200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11111E-6 5.34598E-7 L 0.13958 0.14603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79" y="729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repeatCount="200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6 5.34598E-7 L -0.14791 0.1451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96" y="72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5" grpId="0"/>
      <p:bldP spid="33" grpId="0" animBg="1"/>
      <p:bldP spid="33" grpId="2" animBg="1"/>
      <p:bldP spid="35" grpId="0" animBg="1"/>
      <p:bldP spid="35" grpId="1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5760252" y="741219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y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16200000">
            <a:off x="3493416" y="3523488"/>
            <a:ext cx="4837176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8077200" y="3565177"/>
            <a:ext cx="0" cy="1159223"/>
          </a:xfrm>
          <a:prstGeom prst="straightConnector1">
            <a:avLst/>
          </a:prstGeom>
          <a:ln w="38100">
            <a:solidFill>
              <a:srgbClr val="FF006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710918" y="3565177"/>
            <a:ext cx="0" cy="1159223"/>
          </a:xfrm>
          <a:prstGeom prst="straightConnector1">
            <a:avLst/>
          </a:prstGeom>
          <a:ln w="38100">
            <a:solidFill>
              <a:srgbClr val="FF006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166345" y="3565177"/>
            <a:ext cx="0" cy="1159223"/>
          </a:xfrm>
          <a:prstGeom prst="straightConnector1">
            <a:avLst/>
          </a:prstGeom>
          <a:ln w="38100">
            <a:solidFill>
              <a:srgbClr val="FF006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621772" y="3565177"/>
            <a:ext cx="0" cy="1159223"/>
          </a:xfrm>
          <a:prstGeom prst="straightConnector1">
            <a:avLst/>
          </a:prstGeom>
          <a:ln w="38100">
            <a:solidFill>
              <a:srgbClr val="FF006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Quadratic formula: Geometric interpretation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𝑄𝑈𝐴𝐷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blipFill rotWithShape="1">
                <a:blip r:embed="rId3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04800" y="786245"/>
            <a:ext cx="68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81000" y="1689803"/>
            <a:ext cx="2438400" cy="394403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3070814" y="3558325"/>
            <a:ext cx="5599647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653124" y="335770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TextBox 68"/>
              <p:cNvSpPr txBox="1"/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5895110" y="3551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3292938" y="4724400"/>
            <a:ext cx="5165262" cy="0"/>
          </a:xfrm>
          <a:prstGeom prst="line">
            <a:avLst/>
          </a:prstGeom>
          <a:ln w="57150">
            <a:solidFill>
              <a:srgbClr val="FF0066"/>
            </a:solidFill>
            <a:prstDash val="dash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3292938" y="2286000"/>
            <a:ext cx="5165262" cy="0"/>
          </a:xfrm>
          <a:prstGeom prst="line">
            <a:avLst/>
          </a:prstGeom>
          <a:ln w="57150">
            <a:solidFill>
              <a:srgbClr val="FF0066">
                <a:alpha val="50000"/>
              </a:srgbClr>
            </a:solidFill>
            <a:prstDash val="dash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3292938" y="2773680"/>
            <a:ext cx="5165262" cy="0"/>
          </a:xfrm>
          <a:prstGeom prst="line">
            <a:avLst/>
          </a:prstGeom>
          <a:ln w="57150">
            <a:solidFill>
              <a:srgbClr val="FF0066">
                <a:alpha val="50000"/>
              </a:srgbClr>
            </a:solidFill>
            <a:prstDash val="dash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292938" y="3261360"/>
            <a:ext cx="5165262" cy="0"/>
          </a:xfrm>
          <a:prstGeom prst="line">
            <a:avLst/>
          </a:prstGeom>
          <a:ln w="57150">
            <a:solidFill>
              <a:srgbClr val="FF0066">
                <a:alpha val="50000"/>
              </a:srgbClr>
            </a:solidFill>
            <a:prstDash val="dash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292938" y="3749040"/>
            <a:ext cx="5165262" cy="0"/>
          </a:xfrm>
          <a:prstGeom prst="line">
            <a:avLst/>
          </a:prstGeom>
          <a:ln w="57150">
            <a:solidFill>
              <a:srgbClr val="FF0066">
                <a:alpha val="50000"/>
              </a:srgbClr>
            </a:solidFill>
            <a:prstDash val="dash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292938" y="4236720"/>
            <a:ext cx="5165262" cy="0"/>
          </a:xfrm>
          <a:prstGeom prst="line">
            <a:avLst/>
          </a:prstGeom>
          <a:ln w="57150">
            <a:solidFill>
              <a:srgbClr val="FF0066">
                <a:alpha val="50000"/>
              </a:srgbClr>
            </a:solidFill>
            <a:prstDash val="dash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802194" y="1694864"/>
            <a:ext cx="168553" cy="394403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1923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repeatCount="2000" fill="hold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repeatCount="2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repeatCount="2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50"/>
                            </p:stCondLst>
                            <p:childTnLst>
                              <p:par>
                                <p:cTn id="22" presetID="22" presetClass="entr" presetSubtype="8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repeatCount="4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repeatCount="2000" fill="hold" nodeType="withEffect">
                                  <p:stCondLst>
                                    <p:cond delay="12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repeatCount="2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repeatCount="2000" fill="hold" nodeType="withEffect">
                                  <p:stCondLst>
                                    <p:cond delay="37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repeatCount="2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repeatCount="2000" fill="hold" nodeType="withEffect">
                                  <p:stCondLst>
                                    <p:cond delay="62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repeatCount="2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repeatCount="2000" fill="hold" nodeType="withEffect">
                                  <p:stCondLst>
                                    <p:cond delay="87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repeatCount="2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repeatCount="2000" fill="hold" nodeType="withEffect">
                                  <p:stCondLst>
                                    <p:cond delay="112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flipH="1">
            <a:off x="3292938" y="4724400"/>
            <a:ext cx="5165262" cy="0"/>
          </a:xfrm>
          <a:prstGeom prst="line">
            <a:avLst/>
          </a:prstGeom>
          <a:ln w="57150">
            <a:solidFill>
              <a:srgbClr val="FF0066"/>
            </a:solidFill>
            <a:prstDash val="dash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760252" y="741219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y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6200000">
            <a:off x="3493416" y="3523488"/>
            <a:ext cx="4837176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070814" y="3558325"/>
            <a:ext cx="5599647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Quadratic formula: Geometric interpretation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𝑄𝑈𝐴𝐷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blipFill rotWithShape="1">
                <a:blip r:embed="rId3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04800" y="786245"/>
            <a:ext cx="68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3389886" y="1981200"/>
            <a:ext cx="4915914" cy="3218396"/>
          </a:xfrm>
          <a:prstGeom prst="line">
            <a:avLst/>
          </a:prstGeom>
          <a:ln w="57150">
            <a:solidFill>
              <a:srgbClr val="FFC000"/>
            </a:solidFill>
            <a:prstDash val="sysDot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04800" y="1689803"/>
            <a:ext cx="1981200" cy="394403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5895110" y="3551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3945626" y="2264288"/>
            <a:ext cx="3932731" cy="2574717"/>
          </a:xfrm>
          <a:prstGeom prst="line">
            <a:avLst/>
          </a:prstGeom>
          <a:ln w="57150">
            <a:solidFill>
              <a:srgbClr val="FFC000">
                <a:alpha val="35000"/>
              </a:srgbClr>
            </a:solidFill>
            <a:prstDash val="sysDot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653124" y="335770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8021782" y="2209800"/>
            <a:ext cx="2100" cy="1334599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3810000" y="3544398"/>
            <a:ext cx="0" cy="1335024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029200" y="3544398"/>
            <a:ext cx="0" cy="557784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6781800" y="2991399"/>
            <a:ext cx="0" cy="552999"/>
          </a:xfrm>
          <a:prstGeom prst="straightConnector1">
            <a:avLst/>
          </a:prstGeom>
          <a:ln w="3810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2274515" y="1694864"/>
            <a:ext cx="531892" cy="394403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0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"/>
                            </p:stCondLst>
                            <p:childTnLst>
                              <p:par>
                                <p:cTn id="14" presetID="22" presetClass="entr" presetSubtype="1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00"/>
                            </p:stCondLst>
                            <p:childTnLst>
                              <p:par>
                                <p:cTn id="18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00"/>
                            </p:stCondLst>
                            <p:childTnLst>
                              <p:par>
                                <p:cTn id="22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00"/>
                            </p:stCondLst>
                            <p:childTnLst>
                              <p:par>
                                <p:cTn id="26" presetID="22" presetClass="entr" presetSubtype="8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8" presetClass="emph" presetSubtype="0" repeatCount="3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6" dur="3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600"/>
                            </p:stCondLst>
                            <p:childTnLst>
                              <p:par>
                                <p:cTn id="38" presetID="22" presetClass="entr" presetSubtype="8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5760252" y="741219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y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rot="16200000">
            <a:off x="3493416" y="3523488"/>
            <a:ext cx="4837176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𝑄𝑈𝐴𝐷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blipFill rotWithShape="1">
                <a:blip r:embed="rId3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/>
          <p:cNvCxnSpPr/>
          <p:nvPr/>
        </p:nvCxnSpPr>
        <p:spPr>
          <a:xfrm>
            <a:off x="3070814" y="3558325"/>
            <a:ext cx="5599647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Quadratic formula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Geometric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interpretation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" y="786245"/>
            <a:ext cx="68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3292938" y="4724400"/>
            <a:ext cx="5165262" cy="0"/>
          </a:xfrm>
          <a:prstGeom prst="line">
            <a:avLst/>
          </a:prstGeom>
          <a:ln w="57150">
            <a:solidFill>
              <a:srgbClr val="FF0066"/>
            </a:solidFill>
            <a:prstDash val="dash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3391959" y="1981036"/>
            <a:ext cx="4915914" cy="3218396"/>
            <a:chOff x="3391959" y="1981036"/>
            <a:chExt cx="4915914" cy="3218396"/>
          </a:xfrm>
          <a:effectLst/>
        </p:grpSpPr>
        <p:cxnSp>
          <p:nvCxnSpPr>
            <p:cNvPr id="26" name="Straight Connector 25"/>
            <p:cNvCxnSpPr/>
            <p:nvPr/>
          </p:nvCxnSpPr>
          <p:spPr>
            <a:xfrm flipH="1">
              <a:off x="3391959" y="1981036"/>
              <a:ext cx="4915914" cy="3218396"/>
            </a:xfrm>
            <a:prstGeom prst="line">
              <a:avLst/>
            </a:prstGeom>
            <a:ln w="57150">
              <a:solidFill>
                <a:srgbClr val="FFC000"/>
              </a:solidFill>
              <a:prstDash val="sysDot"/>
            </a:ln>
            <a:effectLst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H="1" flipV="1">
              <a:off x="8021782" y="2209800"/>
              <a:ext cx="2100" cy="1334599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3810000" y="3544398"/>
              <a:ext cx="0" cy="1335024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5029200" y="3544398"/>
              <a:ext cx="0" cy="557784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flipV="1">
              <a:off x="6781800" y="2991399"/>
              <a:ext cx="0" cy="552999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/>
          <p:cNvSpPr/>
          <p:nvPr/>
        </p:nvSpPr>
        <p:spPr>
          <a:xfrm>
            <a:off x="304800" y="1689803"/>
            <a:ext cx="1981200" cy="394403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5895110" y="3551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653124" y="335770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803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7 L 3.05556E-6 0.1715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>
          <a:xfrm rot="16200000">
            <a:off x="3493416" y="3523488"/>
            <a:ext cx="4837176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070814" y="3558325"/>
            <a:ext cx="5599647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292938" y="4724400"/>
            <a:ext cx="5165262" cy="0"/>
          </a:xfrm>
          <a:prstGeom prst="line">
            <a:avLst/>
          </a:prstGeom>
          <a:ln w="57150">
            <a:solidFill>
              <a:srgbClr val="FF0066"/>
            </a:solidFill>
            <a:prstDash val="dash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389886" y="3164810"/>
            <a:ext cx="4915914" cy="3218396"/>
          </a:xfrm>
          <a:prstGeom prst="line">
            <a:avLst/>
          </a:prstGeom>
          <a:ln w="57150">
            <a:solidFill>
              <a:srgbClr val="FFC000"/>
            </a:solidFill>
            <a:prstDash val="sysDot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760252" y="741219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y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𝑄𝑈𝐴𝐷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blipFill rotWithShape="1">
                <a:blip r:embed="rId3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>
          <a:xfrm flipV="1">
            <a:off x="8023882" y="1509233"/>
            <a:ext cx="0" cy="2057400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737277" y="1463513"/>
            <a:ext cx="0" cy="2103120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800600" y="3045425"/>
            <a:ext cx="0" cy="521208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010400" y="3036281"/>
            <a:ext cx="0" cy="530352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Quadratic formula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Geometric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interpretation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" y="786245"/>
            <a:ext cx="68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3606167" y="1091851"/>
            <a:ext cx="4558250" cy="2466169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109"/>
              <a:gd name="connsiteX1" fmla="*/ 886849 w 4530436"/>
              <a:gd name="connsiteY1" fmla="*/ 1561875 h 2466109"/>
              <a:gd name="connsiteX2" fmla="*/ 2299854 w 4530436"/>
              <a:gd name="connsiteY2" fmla="*/ 2466109 h 2466109"/>
              <a:gd name="connsiteX3" fmla="*/ 3671454 w 4530436"/>
              <a:gd name="connsiteY3" fmla="*/ 1607127 h 2466109"/>
              <a:gd name="connsiteX4" fmla="*/ 4530436 w 4530436"/>
              <a:gd name="connsiteY4" fmla="*/ 13855 h 2466109"/>
              <a:gd name="connsiteX0" fmla="*/ 0 w 4530436"/>
              <a:gd name="connsiteY0" fmla="*/ 0 h 2466135"/>
              <a:gd name="connsiteX1" fmla="*/ 886849 w 4530436"/>
              <a:gd name="connsiteY1" fmla="*/ 1561875 h 2466135"/>
              <a:gd name="connsiteX2" fmla="*/ 2299854 w 4530436"/>
              <a:gd name="connsiteY2" fmla="*/ 2466109 h 2466135"/>
              <a:gd name="connsiteX3" fmla="*/ 3643640 w 4530436"/>
              <a:gd name="connsiteY3" fmla="*/ 1582790 h 2466135"/>
              <a:gd name="connsiteX4" fmla="*/ 4530436 w 4530436"/>
              <a:gd name="connsiteY4" fmla="*/ 13855 h 2466135"/>
              <a:gd name="connsiteX0" fmla="*/ 0 w 4530436"/>
              <a:gd name="connsiteY0" fmla="*/ 0 h 2466169"/>
              <a:gd name="connsiteX1" fmla="*/ 886849 w 4530436"/>
              <a:gd name="connsiteY1" fmla="*/ 1561875 h 2466169"/>
              <a:gd name="connsiteX2" fmla="*/ 2299854 w 4530436"/>
              <a:gd name="connsiteY2" fmla="*/ 2466109 h 2466169"/>
              <a:gd name="connsiteX3" fmla="*/ 3654070 w 4530436"/>
              <a:gd name="connsiteY3" fmla="*/ 1593220 h 2466169"/>
              <a:gd name="connsiteX4" fmla="*/ 4530436 w 4530436"/>
              <a:gd name="connsiteY4" fmla="*/ 13855 h 2466169"/>
              <a:gd name="connsiteX0" fmla="*/ 0 w 4558250"/>
              <a:gd name="connsiteY0" fmla="*/ 0 h 2466169"/>
              <a:gd name="connsiteX1" fmla="*/ 886849 w 4558250"/>
              <a:gd name="connsiteY1" fmla="*/ 1561875 h 2466169"/>
              <a:gd name="connsiteX2" fmla="*/ 2299854 w 4558250"/>
              <a:gd name="connsiteY2" fmla="*/ 2466109 h 2466169"/>
              <a:gd name="connsiteX3" fmla="*/ 3654070 w 4558250"/>
              <a:gd name="connsiteY3" fmla="*/ 1593220 h 2466169"/>
              <a:gd name="connsiteX4" fmla="*/ 4558250 w 4558250"/>
              <a:gd name="connsiteY4" fmla="*/ 34715 h 246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8250" h="2466169">
                <a:moveTo>
                  <a:pt x="0" y="0"/>
                </a:moveTo>
                <a:cubicBezTo>
                  <a:pt x="244948" y="521934"/>
                  <a:pt x="462135" y="994874"/>
                  <a:pt x="886849" y="1561875"/>
                </a:cubicBezTo>
                <a:cubicBezTo>
                  <a:pt x="1311563" y="2128876"/>
                  <a:pt x="1838651" y="2460885"/>
                  <a:pt x="2299854" y="2466109"/>
                </a:cubicBezTo>
                <a:cubicBezTo>
                  <a:pt x="2761057" y="2471333"/>
                  <a:pt x="3240743" y="2140474"/>
                  <a:pt x="3654070" y="1593220"/>
                </a:cubicBezTo>
                <a:cubicBezTo>
                  <a:pt x="4067397" y="1045966"/>
                  <a:pt x="4259223" y="654706"/>
                  <a:pt x="4558250" y="34715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81001" y="1689803"/>
            <a:ext cx="1253836" cy="394403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/>
              <p:cNvSpPr txBox="1"/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5895110" y="3551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8" name="Freeform 27"/>
          <p:cNvSpPr/>
          <p:nvPr/>
        </p:nvSpPr>
        <p:spPr>
          <a:xfrm flipV="1">
            <a:off x="3620563" y="3568511"/>
            <a:ext cx="4558250" cy="927289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109"/>
              <a:gd name="connsiteX1" fmla="*/ 886849 w 4530436"/>
              <a:gd name="connsiteY1" fmla="*/ 1561875 h 2466109"/>
              <a:gd name="connsiteX2" fmla="*/ 2299854 w 4530436"/>
              <a:gd name="connsiteY2" fmla="*/ 2466109 h 2466109"/>
              <a:gd name="connsiteX3" fmla="*/ 3671454 w 4530436"/>
              <a:gd name="connsiteY3" fmla="*/ 1607127 h 2466109"/>
              <a:gd name="connsiteX4" fmla="*/ 4530436 w 4530436"/>
              <a:gd name="connsiteY4" fmla="*/ 13855 h 2466109"/>
              <a:gd name="connsiteX0" fmla="*/ 0 w 4530436"/>
              <a:gd name="connsiteY0" fmla="*/ 0 h 2466135"/>
              <a:gd name="connsiteX1" fmla="*/ 886849 w 4530436"/>
              <a:gd name="connsiteY1" fmla="*/ 1561875 h 2466135"/>
              <a:gd name="connsiteX2" fmla="*/ 2299854 w 4530436"/>
              <a:gd name="connsiteY2" fmla="*/ 2466109 h 2466135"/>
              <a:gd name="connsiteX3" fmla="*/ 3643640 w 4530436"/>
              <a:gd name="connsiteY3" fmla="*/ 1582790 h 2466135"/>
              <a:gd name="connsiteX4" fmla="*/ 4530436 w 4530436"/>
              <a:gd name="connsiteY4" fmla="*/ 13855 h 2466135"/>
              <a:gd name="connsiteX0" fmla="*/ 0 w 4530436"/>
              <a:gd name="connsiteY0" fmla="*/ 0 h 2466169"/>
              <a:gd name="connsiteX1" fmla="*/ 886849 w 4530436"/>
              <a:gd name="connsiteY1" fmla="*/ 1561875 h 2466169"/>
              <a:gd name="connsiteX2" fmla="*/ 2299854 w 4530436"/>
              <a:gd name="connsiteY2" fmla="*/ 2466109 h 2466169"/>
              <a:gd name="connsiteX3" fmla="*/ 3654070 w 4530436"/>
              <a:gd name="connsiteY3" fmla="*/ 1593220 h 2466169"/>
              <a:gd name="connsiteX4" fmla="*/ 4530436 w 4530436"/>
              <a:gd name="connsiteY4" fmla="*/ 13855 h 2466169"/>
              <a:gd name="connsiteX0" fmla="*/ 0 w 4558250"/>
              <a:gd name="connsiteY0" fmla="*/ 0 h 2466169"/>
              <a:gd name="connsiteX1" fmla="*/ 886849 w 4558250"/>
              <a:gd name="connsiteY1" fmla="*/ 1561875 h 2466169"/>
              <a:gd name="connsiteX2" fmla="*/ 2299854 w 4558250"/>
              <a:gd name="connsiteY2" fmla="*/ 2466109 h 2466169"/>
              <a:gd name="connsiteX3" fmla="*/ 3654070 w 4558250"/>
              <a:gd name="connsiteY3" fmla="*/ 1593220 h 2466169"/>
              <a:gd name="connsiteX4" fmla="*/ 4558250 w 4558250"/>
              <a:gd name="connsiteY4" fmla="*/ 34715 h 246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8250" h="2466169">
                <a:moveTo>
                  <a:pt x="0" y="0"/>
                </a:moveTo>
                <a:cubicBezTo>
                  <a:pt x="244948" y="521934"/>
                  <a:pt x="462135" y="994874"/>
                  <a:pt x="886849" y="1561875"/>
                </a:cubicBezTo>
                <a:cubicBezTo>
                  <a:pt x="1311563" y="2128876"/>
                  <a:pt x="1838651" y="2460885"/>
                  <a:pt x="2299854" y="2466109"/>
                </a:cubicBezTo>
                <a:cubicBezTo>
                  <a:pt x="2761057" y="2471333"/>
                  <a:pt x="3240743" y="2140474"/>
                  <a:pt x="3654070" y="1593220"/>
                </a:cubicBezTo>
                <a:cubicBezTo>
                  <a:pt x="4067397" y="1045966"/>
                  <a:pt x="4259223" y="654706"/>
                  <a:pt x="4558250" y="34715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 flipV="1">
            <a:off x="3620563" y="3568511"/>
            <a:ext cx="4558250" cy="1917889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109"/>
              <a:gd name="connsiteX1" fmla="*/ 886849 w 4530436"/>
              <a:gd name="connsiteY1" fmla="*/ 1561875 h 2466109"/>
              <a:gd name="connsiteX2" fmla="*/ 2299854 w 4530436"/>
              <a:gd name="connsiteY2" fmla="*/ 2466109 h 2466109"/>
              <a:gd name="connsiteX3" fmla="*/ 3671454 w 4530436"/>
              <a:gd name="connsiteY3" fmla="*/ 1607127 h 2466109"/>
              <a:gd name="connsiteX4" fmla="*/ 4530436 w 4530436"/>
              <a:gd name="connsiteY4" fmla="*/ 13855 h 2466109"/>
              <a:gd name="connsiteX0" fmla="*/ 0 w 4530436"/>
              <a:gd name="connsiteY0" fmla="*/ 0 h 2466135"/>
              <a:gd name="connsiteX1" fmla="*/ 886849 w 4530436"/>
              <a:gd name="connsiteY1" fmla="*/ 1561875 h 2466135"/>
              <a:gd name="connsiteX2" fmla="*/ 2299854 w 4530436"/>
              <a:gd name="connsiteY2" fmla="*/ 2466109 h 2466135"/>
              <a:gd name="connsiteX3" fmla="*/ 3643640 w 4530436"/>
              <a:gd name="connsiteY3" fmla="*/ 1582790 h 2466135"/>
              <a:gd name="connsiteX4" fmla="*/ 4530436 w 4530436"/>
              <a:gd name="connsiteY4" fmla="*/ 13855 h 2466135"/>
              <a:gd name="connsiteX0" fmla="*/ 0 w 4530436"/>
              <a:gd name="connsiteY0" fmla="*/ 0 h 2466169"/>
              <a:gd name="connsiteX1" fmla="*/ 886849 w 4530436"/>
              <a:gd name="connsiteY1" fmla="*/ 1561875 h 2466169"/>
              <a:gd name="connsiteX2" fmla="*/ 2299854 w 4530436"/>
              <a:gd name="connsiteY2" fmla="*/ 2466109 h 2466169"/>
              <a:gd name="connsiteX3" fmla="*/ 3654070 w 4530436"/>
              <a:gd name="connsiteY3" fmla="*/ 1593220 h 2466169"/>
              <a:gd name="connsiteX4" fmla="*/ 4530436 w 4530436"/>
              <a:gd name="connsiteY4" fmla="*/ 13855 h 2466169"/>
              <a:gd name="connsiteX0" fmla="*/ 0 w 4558250"/>
              <a:gd name="connsiteY0" fmla="*/ 0 h 2466169"/>
              <a:gd name="connsiteX1" fmla="*/ 886849 w 4558250"/>
              <a:gd name="connsiteY1" fmla="*/ 1561875 h 2466169"/>
              <a:gd name="connsiteX2" fmla="*/ 2299854 w 4558250"/>
              <a:gd name="connsiteY2" fmla="*/ 2466109 h 2466169"/>
              <a:gd name="connsiteX3" fmla="*/ 3654070 w 4558250"/>
              <a:gd name="connsiteY3" fmla="*/ 1593220 h 2466169"/>
              <a:gd name="connsiteX4" fmla="*/ 4558250 w 4558250"/>
              <a:gd name="connsiteY4" fmla="*/ 34715 h 246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8250" h="2466169">
                <a:moveTo>
                  <a:pt x="0" y="0"/>
                </a:moveTo>
                <a:cubicBezTo>
                  <a:pt x="244948" y="521934"/>
                  <a:pt x="462135" y="994874"/>
                  <a:pt x="886849" y="1561875"/>
                </a:cubicBezTo>
                <a:cubicBezTo>
                  <a:pt x="1311563" y="2128876"/>
                  <a:pt x="1838651" y="2460885"/>
                  <a:pt x="2299854" y="2466109"/>
                </a:cubicBezTo>
                <a:cubicBezTo>
                  <a:pt x="2761057" y="2471333"/>
                  <a:pt x="3240743" y="2140474"/>
                  <a:pt x="3654070" y="1593220"/>
                </a:cubicBezTo>
                <a:cubicBezTo>
                  <a:pt x="4067397" y="1045966"/>
                  <a:pt x="4259223" y="654706"/>
                  <a:pt x="4558250" y="34715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 flipV="1">
            <a:off x="3620563" y="3568511"/>
            <a:ext cx="4558250" cy="3580434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109"/>
              <a:gd name="connsiteX1" fmla="*/ 886849 w 4530436"/>
              <a:gd name="connsiteY1" fmla="*/ 1561875 h 2466109"/>
              <a:gd name="connsiteX2" fmla="*/ 2299854 w 4530436"/>
              <a:gd name="connsiteY2" fmla="*/ 2466109 h 2466109"/>
              <a:gd name="connsiteX3" fmla="*/ 3671454 w 4530436"/>
              <a:gd name="connsiteY3" fmla="*/ 1607127 h 2466109"/>
              <a:gd name="connsiteX4" fmla="*/ 4530436 w 4530436"/>
              <a:gd name="connsiteY4" fmla="*/ 13855 h 2466109"/>
              <a:gd name="connsiteX0" fmla="*/ 0 w 4530436"/>
              <a:gd name="connsiteY0" fmla="*/ 0 h 2466135"/>
              <a:gd name="connsiteX1" fmla="*/ 886849 w 4530436"/>
              <a:gd name="connsiteY1" fmla="*/ 1561875 h 2466135"/>
              <a:gd name="connsiteX2" fmla="*/ 2299854 w 4530436"/>
              <a:gd name="connsiteY2" fmla="*/ 2466109 h 2466135"/>
              <a:gd name="connsiteX3" fmla="*/ 3643640 w 4530436"/>
              <a:gd name="connsiteY3" fmla="*/ 1582790 h 2466135"/>
              <a:gd name="connsiteX4" fmla="*/ 4530436 w 4530436"/>
              <a:gd name="connsiteY4" fmla="*/ 13855 h 2466135"/>
              <a:gd name="connsiteX0" fmla="*/ 0 w 4530436"/>
              <a:gd name="connsiteY0" fmla="*/ 0 h 2466169"/>
              <a:gd name="connsiteX1" fmla="*/ 886849 w 4530436"/>
              <a:gd name="connsiteY1" fmla="*/ 1561875 h 2466169"/>
              <a:gd name="connsiteX2" fmla="*/ 2299854 w 4530436"/>
              <a:gd name="connsiteY2" fmla="*/ 2466109 h 2466169"/>
              <a:gd name="connsiteX3" fmla="*/ 3654070 w 4530436"/>
              <a:gd name="connsiteY3" fmla="*/ 1593220 h 2466169"/>
              <a:gd name="connsiteX4" fmla="*/ 4530436 w 4530436"/>
              <a:gd name="connsiteY4" fmla="*/ 13855 h 2466169"/>
              <a:gd name="connsiteX0" fmla="*/ 0 w 4558250"/>
              <a:gd name="connsiteY0" fmla="*/ 0 h 2466169"/>
              <a:gd name="connsiteX1" fmla="*/ 886849 w 4558250"/>
              <a:gd name="connsiteY1" fmla="*/ 1561875 h 2466169"/>
              <a:gd name="connsiteX2" fmla="*/ 2299854 w 4558250"/>
              <a:gd name="connsiteY2" fmla="*/ 2466109 h 2466169"/>
              <a:gd name="connsiteX3" fmla="*/ 3654070 w 4558250"/>
              <a:gd name="connsiteY3" fmla="*/ 1593220 h 2466169"/>
              <a:gd name="connsiteX4" fmla="*/ 4558250 w 4558250"/>
              <a:gd name="connsiteY4" fmla="*/ 34715 h 246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8250" h="2466169">
                <a:moveTo>
                  <a:pt x="0" y="0"/>
                </a:moveTo>
                <a:cubicBezTo>
                  <a:pt x="244948" y="521934"/>
                  <a:pt x="462135" y="994874"/>
                  <a:pt x="886849" y="1561875"/>
                </a:cubicBezTo>
                <a:cubicBezTo>
                  <a:pt x="1311563" y="2128876"/>
                  <a:pt x="1838651" y="2460885"/>
                  <a:pt x="2299854" y="2466109"/>
                </a:cubicBezTo>
                <a:cubicBezTo>
                  <a:pt x="2761057" y="2471333"/>
                  <a:pt x="3240743" y="2140474"/>
                  <a:pt x="3654070" y="1593220"/>
                </a:cubicBezTo>
                <a:cubicBezTo>
                  <a:pt x="4067397" y="1045966"/>
                  <a:pt x="4259223" y="654706"/>
                  <a:pt x="4558250" y="34715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3620563" y="2971016"/>
            <a:ext cx="4558250" cy="585709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109"/>
              <a:gd name="connsiteX1" fmla="*/ 886849 w 4530436"/>
              <a:gd name="connsiteY1" fmla="*/ 1561875 h 2466109"/>
              <a:gd name="connsiteX2" fmla="*/ 2299854 w 4530436"/>
              <a:gd name="connsiteY2" fmla="*/ 2466109 h 2466109"/>
              <a:gd name="connsiteX3" fmla="*/ 3671454 w 4530436"/>
              <a:gd name="connsiteY3" fmla="*/ 1607127 h 2466109"/>
              <a:gd name="connsiteX4" fmla="*/ 4530436 w 4530436"/>
              <a:gd name="connsiteY4" fmla="*/ 13855 h 2466109"/>
              <a:gd name="connsiteX0" fmla="*/ 0 w 4530436"/>
              <a:gd name="connsiteY0" fmla="*/ 0 h 2466135"/>
              <a:gd name="connsiteX1" fmla="*/ 886849 w 4530436"/>
              <a:gd name="connsiteY1" fmla="*/ 1561875 h 2466135"/>
              <a:gd name="connsiteX2" fmla="*/ 2299854 w 4530436"/>
              <a:gd name="connsiteY2" fmla="*/ 2466109 h 2466135"/>
              <a:gd name="connsiteX3" fmla="*/ 3643640 w 4530436"/>
              <a:gd name="connsiteY3" fmla="*/ 1582790 h 2466135"/>
              <a:gd name="connsiteX4" fmla="*/ 4530436 w 4530436"/>
              <a:gd name="connsiteY4" fmla="*/ 13855 h 2466135"/>
              <a:gd name="connsiteX0" fmla="*/ 0 w 4530436"/>
              <a:gd name="connsiteY0" fmla="*/ 0 h 2466169"/>
              <a:gd name="connsiteX1" fmla="*/ 886849 w 4530436"/>
              <a:gd name="connsiteY1" fmla="*/ 1561875 h 2466169"/>
              <a:gd name="connsiteX2" fmla="*/ 2299854 w 4530436"/>
              <a:gd name="connsiteY2" fmla="*/ 2466109 h 2466169"/>
              <a:gd name="connsiteX3" fmla="*/ 3654070 w 4530436"/>
              <a:gd name="connsiteY3" fmla="*/ 1593220 h 2466169"/>
              <a:gd name="connsiteX4" fmla="*/ 4530436 w 4530436"/>
              <a:gd name="connsiteY4" fmla="*/ 13855 h 2466169"/>
              <a:gd name="connsiteX0" fmla="*/ 0 w 4558250"/>
              <a:gd name="connsiteY0" fmla="*/ 0 h 2466169"/>
              <a:gd name="connsiteX1" fmla="*/ 886849 w 4558250"/>
              <a:gd name="connsiteY1" fmla="*/ 1561875 h 2466169"/>
              <a:gd name="connsiteX2" fmla="*/ 2299854 w 4558250"/>
              <a:gd name="connsiteY2" fmla="*/ 2466109 h 2466169"/>
              <a:gd name="connsiteX3" fmla="*/ 3654070 w 4558250"/>
              <a:gd name="connsiteY3" fmla="*/ 1593220 h 2466169"/>
              <a:gd name="connsiteX4" fmla="*/ 4558250 w 4558250"/>
              <a:gd name="connsiteY4" fmla="*/ 34715 h 246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8250" h="2466169">
                <a:moveTo>
                  <a:pt x="0" y="0"/>
                </a:moveTo>
                <a:cubicBezTo>
                  <a:pt x="244948" y="521934"/>
                  <a:pt x="462135" y="994874"/>
                  <a:pt x="886849" y="1561875"/>
                </a:cubicBezTo>
                <a:cubicBezTo>
                  <a:pt x="1311563" y="2128876"/>
                  <a:pt x="1838651" y="2460885"/>
                  <a:pt x="2299854" y="2466109"/>
                </a:cubicBezTo>
                <a:cubicBezTo>
                  <a:pt x="2761057" y="2471333"/>
                  <a:pt x="3240743" y="2140474"/>
                  <a:pt x="3654070" y="1593220"/>
                </a:cubicBezTo>
                <a:cubicBezTo>
                  <a:pt x="4067397" y="1045966"/>
                  <a:pt x="4259223" y="654706"/>
                  <a:pt x="4558250" y="34715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3620563" y="2336559"/>
            <a:ext cx="4558250" cy="1220166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109"/>
              <a:gd name="connsiteX1" fmla="*/ 886849 w 4530436"/>
              <a:gd name="connsiteY1" fmla="*/ 1561875 h 2466109"/>
              <a:gd name="connsiteX2" fmla="*/ 2299854 w 4530436"/>
              <a:gd name="connsiteY2" fmla="*/ 2466109 h 2466109"/>
              <a:gd name="connsiteX3" fmla="*/ 3671454 w 4530436"/>
              <a:gd name="connsiteY3" fmla="*/ 1607127 h 2466109"/>
              <a:gd name="connsiteX4" fmla="*/ 4530436 w 4530436"/>
              <a:gd name="connsiteY4" fmla="*/ 13855 h 2466109"/>
              <a:gd name="connsiteX0" fmla="*/ 0 w 4530436"/>
              <a:gd name="connsiteY0" fmla="*/ 0 h 2466135"/>
              <a:gd name="connsiteX1" fmla="*/ 886849 w 4530436"/>
              <a:gd name="connsiteY1" fmla="*/ 1561875 h 2466135"/>
              <a:gd name="connsiteX2" fmla="*/ 2299854 w 4530436"/>
              <a:gd name="connsiteY2" fmla="*/ 2466109 h 2466135"/>
              <a:gd name="connsiteX3" fmla="*/ 3643640 w 4530436"/>
              <a:gd name="connsiteY3" fmla="*/ 1582790 h 2466135"/>
              <a:gd name="connsiteX4" fmla="*/ 4530436 w 4530436"/>
              <a:gd name="connsiteY4" fmla="*/ 13855 h 2466135"/>
              <a:gd name="connsiteX0" fmla="*/ 0 w 4530436"/>
              <a:gd name="connsiteY0" fmla="*/ 0 h 2466169"/>
              <a:gd name="connsiteX1" fmla="*/ 886849 w 4530436"/>
              <a:gd name="connsiteY1" fmla="*/ 1561875 h 2466169"/>
              <a:gd name="connsiteX2" fmla="*/ 2299854 w 4530436"/>
              <a:gd name="connsiteY2" fmla="*/ 2466109 h 2466169"/>
              <a:gd name="connsiteX3" fmla="*/ 3654070 w 4530436"/>
              <a:gd name="connsiteY3" fmla="*/ 1593220 h 2466169"/>
              <a:gd name="connsiteX4" fmla="*/ 4530436 w 4530436"/>
              <a:gd name="connsiteY4" fmla="*/ 13855 h 2466169"/>
              <a:gd name="connsiteX0" fmla="*/ 0 w 4558250"/>
              <a:gd name="connsiteY0" fmla="*/ 0 h 2466169"/>
              <a:gd name="connsiteX1" fmla="*/ 886849 w 4558250"/>
              <a:gd name="connsiteY1" fmla="*/ 1561875 h 2466169"/>
              <a:gd name="connsiteX2" fmla="*/ 2299854 w 4558250"/>
              <a:gd name="connsiteY2" fmla="*/ 2466109 h 2466169"/>
              <a:gd name="connsiteX3" fmla="*/ 3654070 w 4558250"/>
              <a:gd name="connsiteY3" fmla="*/ 1593220 h 2466169"/>
              <a:gd name="connsiteX4" fmla="*/ 4558250 w 4558250"/>
              <a:gd name="connsiteY4" fmla="*/ 34715 h 246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8250" h="2466169">
                <a:moveTo>
                  <a:pt x="0" y="0"/>
                </a:moveTo>
                <a:cubicBezTo>
                  <a:pt x="244948" y="521934"/>
                  <a:pt x="462135" y="994874"/>
                  <a:pt x="886849" y="1561875"/>
                </a:cubicBezTo>
                <a:cubicBezTo>
                  <a:pt x="1311563" y="2128876"/>
                  <a:pt x="1838651" y="2460885"/>
                  <a:pt x="2299854" y="2466109"/>
                </a:cubicBezTo>
                <a:cubicBezTo>
                  <a:pt x="2761057" y="2471333"/>
                  <a:pt x="3240743" y="2140474"/>
                  <a:pt x="3654070" y="1593220"/>
                </a:cubicBezTo>
                <a:cubicBezTo>
                  <a:pt x="4067397" y="1045966"/>
                  <a:pt x="4259223" y="654706"/>
                  <a:pt x="4558250" y="34715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8653124" y="335770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638126" y="1694864"/>
            <a:ext cx="637339" cy="394403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37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repeatCount="4000" fill="hold" grpId="0" nodeType="withEffect">
                                  <p:stCondLst>
                                    <p:cond delay="12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repeatCount="4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repeatCount="4000" fill="hold" grpId="0" nodeType="withEffect">
                                  <p:stCondLst>
                                    <p:cond delay="37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repeatCount="4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7" presetClass="emph" presetSubtype="2" repeatCount="3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125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1859B"/>
                                      </p:to>
                                    </p:animClr>
                                    <p:set>
                                      <p:cBhvr>
                                        <p:cTn id="55" dur="125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repeatCount="2000" fill="hold" grpId="1" nodeType="withEffect">
                                  <p:stCondLst>
                                    <p:cond delay="12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repeatCount="2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repeatCount="2000" fill="hold" grpId="1" nodeType="withEffect">
                                  <p:stCondLst>
                                    <p:cond delay="37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repeatCount="2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29" grpId="2" animBg="1"/>
      <p:bldP spid="28" grpId="0" animBg="1"/>
      <p:bldP spid="28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Arrow Connector 35"/>
          <p:cNvCxnSpPr/>
          <p:nvPr/>
        </p:nvCxnSpPr>
        <p:spPr>
          <a:xfrm rot="16200000">
            <a:off x="3493416" y="3523488"/>
            <a:ext cx="4837176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070814" y="3558325"/>
            <a:ext cx="5599647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292938" y="4724400"/>
            <a:ext cx="5165262" cy="0"/>
          </a:xfrm>
          <a:prstGeom prst="line">
            <a:avLst/>
          </a:prstGeom>
          <a:ln w="57150">
            <a:solidFill>
              <a:srgbClr val="FF0066"/>
            </a:solidFill>
            <a:prstDash val="dash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389886" y="3164810"/>
            <a:ext cx="4915914" cy="3218396"/>
          </a:xfrm>
          <a:prstGeom prst="line">
            <a:avLst/>
          </a:prstGeom>
          <a:ln w="57150">
            <a:solidFill>
              <a:srgbClr val="FFC000"/>
            </a:solidFill>
            <a:prstDash val="sysDot"/>
          </a:ln>
          <a:effec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760252" y="741219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y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𝑄𝑈𝐴𝐷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blipFill rotWithShape="1">
                <a:blip r:embed="rId3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>
          <a:xfrm flipV="1">
            <a:off x="8023882" y="1509233"/>
            <a:ext cx="0" cy="2057400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737277" y="1463513"/>
            <a:ext cx="0" cy="2103120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800600" y="3049454"/>
            <a:ext cx="0" cy="517179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010400" y="3036281"/>
            <a:ext cx="0" cy="530352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Quadratic formula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Geometric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interpretation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" y="786245"/>
            <a:ext cx="68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04801" y="1689803"/>
            <a:ext cx="1330036" cy="394403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5895110" y="3551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3606167" y="1091851"/>
            <a:ext cx="4558250" cy="2466169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239"/>
              <a:gd name="connsiteX1" fmla="*/ 886849 w 4530436"/>
              <a:gd name="connsiteY1" fmla="*/ 1561875 h 2466239"/>
              <a:gd name="connsiteX2" fmla="*/ 2299854 w 4530436"/>
              <a:gd name="connsiteY2" fmla="*/ 2466109 h 2466239"/>
              <a:gd name="connsiteX3" fmla="*/ 3671454 w 4530436"/>
              <a:gd name="connsiteY3" fmla="*/ 1607127 h 2466239"/>
              <a:gd name="connsiteX4" fmla="*/ 4530436 w 4530436"/>
              <a:gd name="connsiteY4" fmla="*/ 13855 h 2466239"/>
              <a:gd name="connsiteX0" fmla="*/ 0 w 4530436"/>
              <a:gd name="connsiteY0" fmla="*/ 0 h 2466109"/>
              <a:gd name="connsiteX1" fmla="*/ 886849 w 4530436"/>
              <a:gd name="connsiteY1" fmla="*/ 1561875 h 2466109"/>
              <a:gd name="connsiteX2" fmla="*/ 2299854 w 4530436"/>
              <a:gd name="connsiteY2" fmla="*/ 2466109 h 2466109"/>
              <a:gd name="connsiteX3" fmla="*/ 3671454 w 4530436"/>
              <a:gd name="connsiteY3" fmla="*/ 1607127 h 2466109"/>
              <a:gd name="connsiteX4" fmla="*/ 4530436 w 4530436"/>
              <a:gd name="connsiteY4" fmla="*/ 13855 h 2466109"/>
              <a:gd name="connsiteX0" fmla="*/ 0 w 4530436"/>
              <a:gd name="connsiteY0" fmla="*/ 0 h 2466135"/>
              <a:gd name="connsiteX1" fmla="*/ 886849 w 4530436"/>
              <a:gd name="connsiteY1" fmla="*/ 1561875 h 2466135"/>
              <a:gd name="connsiteX2" fmla="*/ 2299854 w 4530436"/>
              <a:gd name="connsiteY2" fmla="*/ 2466109 h 2466135"/>
              <a:gd name="connsiteX3" fmla="*/ 3643640 w 4530436"/>
              <a:gd name="connsiteY3" fmla="*/ 1582790 h 2466135"/>
              <a:gd name="connsiteX4" fmla="*/ 4530436 w 4530436"/>
              <a:gd name="connsiteY4" fmla="*/ 13855 h 2466135"/>
              <a:gd name="connsiteX0" fmla="*/ 0 w 4530436"/>
              <a:gd name="connsiteY0" fmla="*/ 0 h 2466169"/>
              <a:gd name="connsiteX1" fmla="*/ 886849 w 4530436"/>
              <a:gd name="connsiteY1" fmla="*/ 1561875 h 2466169"/>
              <a:gd name="connsiteX2" fmla="*/ 2299854 w 4530436"/>
              <a:gd name="connsiteY2" fmla="*/ 2466109 h 2466169"/>
              <a:gd name="connsiteX3" fmla="*/ 3654070 w 4530436"/>
              <a:gd name="connsiteY3" fmla="*/ 1593220 h 2466169"/>
              <a:gd name="connsiteX4" fmla="*/ 4530436 w 4530436"/>
              <a:gd name="connsiteY4" fmla="*/ 13855 h 2466169"/>
              <a:gd name="connsiteX0" fmla="*/ 0 w 4558250"/>
              <a:gd name="connsiteY0" fmla="*/ 0 h 2466169"/>
              <a:gd name="connsiteX1" fmla="*/ 886849 w 4558250"/>
              <a:gd name="connsiteY1" fmla="*/ 1561875 h 2466169"/>
              <a:gd name="connsiteX2" fmla="*/ 2299854 w 4558250"/>
              <a:gd name="connsiteY2" fmla="*/ 2466109 h 2466169"/>
              <a:gd name="connsiteX3" fmla="*/ 3654070 w 4558250"/>
              <a:gd name="connsiteY3" fmla="*/ 1593220 h 2466169"/>
              <a:gd name="connsiteX4" fmla="*/ 4558250 w 4558250"/>
              <a:gd name="connsiteY4" fmla="*/ 34715 h 2466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8250" h="2466169">
                <a:moveTo>
                  <a:pt x="0" y="0"/>
                </a:moveTo>
                <a:cubicBezTo>
                  <a:pt x="244948" y="521934"/>
                  <a:pt x="462135" y="994874"/>
                  <a:pt x="886849" y="1561875"/>
                </a:cubicBezTo>
                <a:cubicBezTo>
                  <a:pt x="1311563" y="2128876"/>
                  <a:pt x="1838651" y="2460885"/>
                  <a:pt x="2299854" y="2466109"/>
                </a:cubicBezTo>
                <a:cubicBezTo>
                  <a:pt x="2761057" y="2471333"/>
                  <a:pt x="3240743" y="2140474"/>
                  <a:pt x="3654070" y="1593220"/>
                </a:cubicBezTo>
                <a:cubicBezTo>
                  <a:pt x="4067397" y="1045966"/>
                  <a:pt x="4259223" y="654706"/>
                  <a:pt x="4558250" y="34715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8653124" y="335770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21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20315E-7 L -3.33333E-6 0.3787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79963E-6 L 0 0.27326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6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79963E-6 L 3.33333E-6 0.06224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037E-7 L -0.00017 -0.03657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8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5760252" y="741219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y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16200000">
            <a:off x="3493416" y="3523488"/>
            <a:ext cx="4837176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𝑄𝑈𝐴𝐷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blipFill rotWithShape="1">
                <a:blip r:embed="rId3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/>
          <p:nvPr/>
        </p:nvCxnSpPr>
        <p:spPr>
          <a:xfrm>
            <a:off x="3070814" y="3558325"/>
            <a:ext cx="5599647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Quadratic formula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Geometric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interpretation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" y="786245"/>
            <a:ext cx="68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81001" y="1689803"/>
            <a:ext cx="1253836" cy="394403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5895110" y="3551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292938" y="1257252"/>
            <a:ext cx="5165262" cy="5125954"/>
            <a:chOff x="3292938" y="1257252"/>
            <a:chExt cx="5165262" cy="5125954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292938" y="4724400"/>
              <a:ext cx="5165262" cy="0"/>
            </a:xfrm>
            <a:prstGeom prst="line">
              <a:avLst/>
            </a:prstGeom>
            <a:ln w="57150">
              <a:solidFill>
                <a:srgbClr val="FF0066"/>
              </a:solidFill>
              <a:prstDash val="dash"/>
            </a:ln>
            <a:effectLst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3389886" y="3164810"/>
              <a:ext cx="4915914" cy="3218396"/>
            </a:xfrm>
            <a:prstGeom prst="line">
              <a:avLst/>
            </a:prstGeom>
            <a:ln w="57150">
              <a:solidFill>
                <a:srgbClr val="FFC000"/>
              </a:solidFill>
              <a:prstDash val="sysDot"/>
            </a:ln>
            <a:effectLst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" name="Group 1"/>
            <p:cNvGrpSpPr/>
            <p:nvPr/>
          </p:nvGrpSpPr>
          <p:grpSpPr>
            <a:xfrm>
              <a:off x="3737277" y="1257252"/>
              <a:ext cx="4286605" cy="4898323"/>
              <a:chOff x="3737277" y="1257252"/>
              <a:chExt cx="4286605" cy="4898323"/>
            </a:xfrm>
          </p:grpSpPr>
          <p:cxnSp>
            <p:nvCxnSpPr>
              <p:cNvPr id="20" name="Straight Arrow Connector 19"/>
              <p:cNvCxnSpPr/>
              <p:nvPr/>
            </p:nvCxnSpPr>
            <p:spPr>
              <a:xfrm flipV="1">
                <a:off x="8023882" y="1257252"/>
                <a:ext cx="0" cy="2057400"/>
              </a:xfrm>
              <a:prstGeom prst="straightConnector1">
                <a:avLst/>
              </a:prstGeom>
              <a:ln w="38100"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 flipV="1">
                <a:off x="3737277" y="4052455"/>
                <a:ext cx="0" cy="2103120"/>
              </a:xfrm>
              <a:prstGeom prst="straightConnector1">
                <a:avLst/>
              </a:prstGeom>
              <a:ln w="38100"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flipV="1">
                <a:off x="4800600" y="4920731"/>
                <a:ext cx="0" cy="517179"/>
              </a:xfrm>
              <a:prstGeom prst="straightConnector1">
                <a:avLst/>
              </a:prstGeom>
              <a:ln w="38100"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 flipV="1">
                <a:off x="7010400" y="3464260"/>
                <a:ext cx="0" cy="530352"/>
              </a:xfrm>
              <a:prstGeom prst="straightConnector1">
                <a:avLst/>
              </a:prstGeom>
              <a:ln w="38100">
                <a:solidFill>
                  <a:srgbClr val="00FFFF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" name="Freeform 28"/>
          <p:cNvSpPr/>
          <p:nvPr/>
        </p:nvSpPr>
        <p:spPr>
          <a:xfrm>
            <a:off x="3261477" y="843207"/>
            <a:ext cx="4896695" cy="4133985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3629893"/>
              <a:gd name="connsiteX1" fmla="*/ 845127 w 4530436"/>
              <a:gd name="connsiteY1" fmla="*/ 1620981 h 3629893"/>
              <a:gd name="connsiteX2" fmla="*/ 2313709 w 4530436"/>
              <a:gd name="connsiteY2" fmla="*/ 3629891 h 3629893"/>
              <a:gd name="connsiteX3" fmla="*/ 3671454 w 4530436"/>
              <a:gd name="connsiteY3" fmla="*/ 1607127 h 3629893"/>
              <a:gd name="connsiteX4" fmla="*/ 4530436 w 4530436"/>
              <a:gd name="connsiteY4" fmla="*/ 13855 h 3629893"/>
              <a:gd name="connsiteX0" fmla="*/ 0 w 4530436"/>
              <a:gd name="connsiteY0" fmla="*/ 0 h 3658277"/>
              <a:gd name="connsiteX1" fmla="*/ 845127 w 4530436"/>
              <a:gd name="connsiteY1" fmla="*/ 1620981 h 3658277"/>
              <a:gd name="connsiteX2" fmla="*/ 2313709 w 4530436"/>
              <a:gd name="connsiteY2" fmla="*/ 3629891 h 3658277"/>
              <a:gd name="connsiteX3" fmla="*/ 3671454 w 4530436"/>
              <a:gd name="connsiteY3" fmla="*/ 1607127 h 3658277"/>
              <a:gd name="connsiteX4" fmla="*/ 4530436 w 4530436"/>
              <a:gd name="connsiteY4" fmla="*/ 13855 h 3658277"/>
              <a:gd name="connsiteX0" fmla="*/ 0 w 4433454"/>
              <a:gd name="connsiteY0" fmla="*/ 83127 h 3741404"/>
              <a:gd name="connsiteX1" fmla="*/ 845127 w 4433454"/>
              <a:gd name="connsiteY1" fmla="*/ 1704108 h 3741404"/>
              <a:gd name="connsiteX2" fmla="*/ 2313709 w 4433454"/>
              <a:gd name="connsiteY2" fmla="*/ 3713018 h 3741404"/>
              <a:gd name="connsiteX3" fmla="*/ 3671454 w 4433454"/>
              <a:gd name="connsiteY3" fmla="*/ 1690254 h 3741404"/>
              <a:gd name="connsiteX4" fmla="*/ 4433454 w 4433454"/>
              <a:gd name="connsiteY4" fmla="*/ 0 h 3741404"/>
              <a:gd name="connsiteX0" fmla="*/ 0 w 4433454"/>
              <a:gd name="connsiteY0" fmla="*/ 83127 h 3713395"/>
              <a:gd name="connsiteX1" fmla="*/ 845127 w 4433454"/>
              <a:gd name="connsiteY1" fmla="*/ 1704108 h 3713395"/>
              <a:gd name="connsiteX2" fmla="*/ 2313709 w 4433454"/>
              <a:gd name="connsiteY2" fmla="*/ 3713018 h 3713395"/>
              <a:gd name="connsiteX3" fmla="*/ 3685308 w 4433454"/>
              <a:gd name="connsiteY3" fmla="*/ 1856508 h 3713395"/>
              <a:gd name="connsiteX4" fmla="*/ 4433454 w 4433454"/>
              <a:gd name="connsiteY4" fmla="*/ 0 h 3713395"/>
              <a:gd name="connsiteX0" fmla="*/ 0 w 4419600"/>
              <a:gd name="connsiteY0" fmla="*/ 2563091 h 3713395"/>
              <a:gd name="connsiteX1" fmla="*/ 831273 w 4419600"/>
              <a:gd name="connsiteY1" fmla="*/ 1704108 h 3713395"/>
              <a:gd name="connsiteX2" fmla="*/ 2299855 w 4419600"/>
              <a:gd name="connsiteY2" fmla="*/ 3713018 h 3713395"/>
              <a:gd name="connsiteX3" fmla="*/ 3671454 w 4419600"/>
              <a:gd name="connsiteY3" fmla="*/ 1856508 h 3713395"/>
              <a:gd name="connsiteX4" fmla="*/ 4419600 w 4419600"/>
              <a:gd name="connsiteY4" fmla="*/ 0 h 3713395"/>
              <a:gd name="connsiteX0" fmla="*/ 0 w 4419600"/>
              <a:gd name="connsiteY0" fmla="*/ 2563091 h 3910271"/>
              <a:gd name="connsiteX1" fmla="*/ 803564 w 4419600"/>
              <a:gd name="connsiteY1" fmla="*/ 3726872 h 3910271"/>
              <a:gd name="connsiteX2" fmla="*/ 2299855 w 4419600"/>
              <a:gd name="connsiteY2" fmla="*/ 3713018 h 3910271"/>
              <a:gd name="connsiteX3" fmla="*/ 3671454 w 4419600"/>
              <a:gd name="connsiteY3" fmla="*/ 1856508 h 3910271"/>
              <a:gd name="connsiteX4" fmla="*/ 4419600 w 4419600"/>
              <a:gd name="connsiteY4" fmla="*/ 0 h 3910271"/>
              <a:gd name="connsiteX0" fmla="*/ 0 w 4433454"/>
              <a:gd name="connsiteY0" fmla="*/ 2729345 h 3901066"/>
              <a:gd name="connsiteX1" fmla="*/ 817418 w 4433454"/>
              <a:gd name="connsiteY1" fmla="*/ 3726872 h 3901066"/>
              <a:gd name="connsiteX2" fmla="*/ 2313709 w 4433454"/>
              <a:gd name="connsiteY2" fmla="*/ 3713018 h 3901066"/>
              <a:gd name="connsiteX3" fmla="*/ 3685308 w 4433454"/>
              <a:gd name="connsiteY3" fmla="*/ 1856508 h 3901066"/>
              <a:gd name="connsiteX4" fmla="*/ 4433454 w 4433454"/>
              <a:gd name="connsiteY4" fmla="*/ 0 h 3901066"/>
              <a:gd name="connsiteX0" fmla="*/ 0 w 4433454"/>
              <a:gd name="connsiteY0" fmla="*/ 2729345 h 3901066"/>
              <a:gd name="connsiteX1" fmla="*/ 817418 w 4433454"/>
              <a:gd name="connsiteY1" fmla="*/ 3726872 h 3901066"/>
              <a:gd name="connsiteX2" fmla="*/ 2313709 w 4433454"/>
              <a:gd name="connsiteY2" fmla="*/ 3713018 h 3901066"/>
              <a:gd name="connsiteX3" fmla="*/ 3685308 w 4433454"/>
              <a:gd name="connsiteY3" fmla="*/ 1856508 h 3901066"/>
              <a:gd name="connsiteX4" fmla="*/ 4433454 w 4433454"/>
              <a:gd name="connsiteY4" fmla="*/ 0 h 3901066"/>
              <a:gd name="connsiteX0" fmla="*/ 0 w 4475018"/>
              <a:gd name="connsiteY0" fmla="*/ 2854036 h 3894419"/>
              <a:gd name="connsiteX1" fmla="*/ 858982 w 4475018"/>
              <a:gd name="connsiteY1" fmla="*/ 3726872 h 3894419"/>
              <a:gd name="connsiteX2" fmla="*/ 2355273 w 4475018"/>
              <a:gd name="connsiteY2" fmla="*/ 3713018 h 3894419"/>
              <a:gd name="connsiteX3" fmla="*/ 3726872 w 4475018"/>
              <a:gd name="connsiteY3" fmla="*/ 1856508 h 3894419"/>
              <a:gd name="connsiteX4" fmla="*/ 4475018 w 4475018"/>
              <a:gd name="connsiteY4" fmla="*/ 0 h 3894419"/>
              <a:gd name="connsiteX0" fmla="*/ 0 w 4475018"/>
              <a:gd name="connsiteY0" fmla="*/ 2854036 h 3937314"/>
              <a:gd name="connsiteX1" fmla="*/ 858982 w 4475018"/>
              <a:gd name="connsiteY1" fmla="*/ 3809999 h 3937314"/>
              <a:gd name="connsiteX2" fmla="*/ 2355273 w 4475018"/>
              <a:gd name="connsiteY2" fmla="*/ 3713018 h 3937314"/>
              <a:gd name="connsiteX3" fmla="*/ 3726872 w 4475018"/>
              <a:gd name="connsiteY3" fmla="*/ 1856508 h 3937314"/>
              <a:gd name="connsiteX4" fmla="*/ 4475018 w 4475018"/>
              <a:gd name="connsiteY4" fmla="*/ 0 h 3937314"/>
              <a:gd name="connsiteX0" fmla="*/ 0 w 4475018"/>
              <a:gd name="connsiteY0" fmla="*/ 2854036 h 3942609"/>
              <a:gd name="connsiteX1" fmla="*/ 858982 w 4475018"/>
              <a:gd name="connsiteY1" fmla="*/ 3809999 h 3942609"/>
              <a:gd name="connsiteX2" fmla="*/ 2355273 w 4475018"/>
              <a:gd name="connsiteY2" fmla="*/ 3713018 h 3942609"/>
              <a:gd name="connsiteX3" fmla="*/ 3726872 w 4475018"/>
              <a:gd name="connsiteY3" fmla="*/ 1856508 h 3942609"/>
              <a:gd name="connsiteX4" fmla="*/ 4475018 w 4475018"/>
              <a:gd name="connsiteY4" fmla="*/ 0 h 3942609"/>
              <a:gd name="connsiteX0" fmla="*/ 0 w 4835236"/>
              <a:gd name="connsiteY0" fmla="*/ 2327563 h 3971861"/>
              <a:gd name="connsiteX1" fmla="*/ 1219200 w 4835236"/>
              <a:gd name="connsiteY1" fmla="*/ 3809999 h 3971861"/>
              <a:gd name="connsiteX2" fmla="*/ 2715491 w 4835236"/>
              <a:gd name="connsiteY2" fmla="*/ 3713018 h 3971861"/>
              <a:gd name="connsiteX3" fmla="*/ 4087090 w 4835236"/>
              <a:gd name="connsiteY3" fmla="*/ 1856508 h 3971861"/>
              <a:gd name="connsiteX4" fmla="*/ 4835236 w 4835236"/>
              <a:gd name="connsiteY4" fmla="*/ 0 h 3971861"/>
              <a:gd name="connsiteX0" fmla="*/ 0 w 4835236"/>
              <a:gd name="connsiteY0" fmla="*/ 2327563 h 3971861"/>
              <a:gd name="connsiteX1" fmla="*/ 1219200 w 4835236"/>
              <a:gd name="connsiteY1" fmla="*/ 3809999 h 3971861"/>
              <a:gd name="connsiteX2" fmla="*/ 2715491 w 4835236"/>
              <a:gd name="connsiteY2" fmla="*/ 3713018 h 3971861"/>
              <a:gd name="connsiteX3" fmla="*/ 4087090 w 4835236"/>
              <a:gd name="connsiteY3" fmla="*/ 1856508 h 3971861"/>
              <a:gd name="connsiteX4" fmla="*/ 4835236 w 4835236"/>
              <a:gd name="connsiteY4" fmla="*/ 0 h 3971861"/>
              <a:gd name="connsiteX0" fmla="*/ 0 w 4765963"/>
              <a:gd name="connsiteY0" fmla="*/ 2244436 h 3977498"/>
              <a:gd name="connsiteX1" fmla="*/ 1149927 w 4765963"/>
              <a:gd name="connsiteY1" fmla="*/ 3809999 h 3977498"/>
              <a:gd name="connsiteX2" fmla="*/ 2646218 w 4765963"/>
              <a:gd name="connsiteY2" fmla="*/ 3713018 h 3977498"/>
              <a:gd name="connsiteX3" fmla="*/ 4017817 w 4765963"/>
              <a:gd name="connsiteY3" fmla="*/ 1856508 h 3977498"/>
              <a:gd name="connsiteX4" fmla="*/ 4765963 w 4765963"/>
              <a:gd name="connsiteY4" fmla="*/ 0 h 3977498"/>
              <a:gd name="connsiteX0" fmla="*/ 0 w 4765963"/>
              <a:gd name="connsiteY0" fmla="*/ 2244436 h 4000391"/>
              <a:gd name="connsiteX1" fmla="*/ 1149927 w 4765963"/>
              <a:gd name="connsiteY1" fmla="*/ 3809999 h 4000391"/>
              <a:gd name="connsiteX2" fmla="*/ 2646218 w 4765963"/>
              <a:gd name="connsiteY2" fmla="*/ 3713018 h 4000391"/>
              <a:gd name="connsiteX3" fmla="*/ 4017817 w 4765963"/>
              <a:gd name="connsiteY3" fmla="*/ 1856508 h 4000391"/>
              <a:gd name="connsiteX4" fmla="*/ 4765963 w 4765963"/>
              <a:gd name="connsiteY4" fmla="*/ 0 h 4000391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821381"/>
              <a:gd name="connsiteY0" fmla="*/ 2424545 h 4129559"/>
              <a:gd name="connsiteX1" fmla="*/ 1066799 w 4821381"/>
              <a:gd name="connsiteY1" fmla="*/ 3906981 h 4129559"/>
              <a:gd name="connsiteX2" fmla="*/ 2646218 w 4821381"/>
              <a:gd name="connsiteY2" fmla="*/ 3893127 h 4129559"/>
              <a:gd name="connsiteX3" fmla="*/ 4017817 w 4821381"/>
              <a:gd name="connsiteY3" fmla="*/ 2036617 h 4129559"/>
              <a:gd name="connsiteX4" fmla="*/ 4821381 w 4821381"/>
              <a:gd name="connsiteY4" fmla="*/ 0 h 4129559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11584"/>
              <a:gd name="connsiteY0" fmla="*/ 2431076 h 4132687"/>
              <a:gd name="connsiteX1" fmla="*/ 1066799 w 4811584"/>
              <a:gd name="connsiteY1" fmla="*/ 3913512 h 4132687"/>
              <a:gd name="connsiteX2" fmla="*/ 2646218 w 4811584"/>
              <a:gd name="connsiteY2" fmla="*/ 3899658 h 4132687"/>
              <a:gd name="connsiteX3" fmla="*/ 4031672 w 4811584"/>
              <a:gd name="connsiteY3" fmla="*/ 2098566 h 4132687"/>
              <a:gd name="connsiteX4" fmla="*/ 4811584 w 4811584"/>
              <a:gd name="connsiteY4" fmla="*/ 0 h 4132687"/>
              <a:gd name="connsiteX0" fmla="*/ 0 w 4811584"/>
              <a:gd name="connsiteY0" fmla="*/ 2431076 h 4132687"/>
              <a:gd name="connsiteX1" fmla="*/ 1066799 w 4811584"/>
              <a:gd name="connsiteY1" fmla="*/ 3913512 h 4132687"/>
              <a:gd name="connsiteX2" fmla="*/ 2646218 w 4811584"/>
              <a:gd name="connsiteY2" fmla="*/ 3899658 h 4132687"/>
              <a:gd name="connsiteX3" fmla="*/ 4031672 w 4811584"/>
              <a:gd name="connsiteY3" fmla="*/ 2098566 h 4132687"/>
              <a:gd name="connsiteX4" fmla="*/ 4811584 w 4811584"/>
              <a:gd name="connsiteY4" fmla="*/ 0 h 4132687"/>
              <a:gd name="connsiteX0" fmla="*/ 0 w 4811584"/>
              <a:gd name="connsiteY0" fmla="*/ 2431076 h 4132252"/>
              <a:gd name="connsiteX1" fmla="*/ 1066799 w 4811584"/>
              <a:gd name="connsiteY1" fmla="*/ 3913512 h 4132252"/>
              <a:gd name="connsiteX2" fmla="*/ 2646218 w 4811584"/>
              <a:gd name="connsiteY2" fmla="*/ 3899658 h 4132252"/>
              <a:gd name="connsiteX3" fmla="*/ 4024556 w 4811584"/>
              <a:gd name="connsiteY3" fmla="*/ 2105682 h 4132252"/>
              <a:gd name="connsiteX4" fmla="*/ 4811584 w 4811584"/>
              <a:gd name="connsiteY4" fmla="*/ 0 h 4132252"/>
              <a:gd name="connsiteX0" fmla="*/ 0 w 4811584"/>
              <a:gd name="connsiteY0" fmla="*/ 2431076 h 4132252"/>
              <a:gd name="connsiteX1" fmla="*/ 1066799 w 4811584"/>
              <a:gd name="connsiteY1" fmla="*/ 3913512 h 4132252"/>
              <a:gd name="connsiteX2" fmla="*/ 2646218 w 4811584"/>
              <a:gd name="connsiteY2" fmla="*/ 3899658 h 4132252"/>
              <a:gd name="connsiteX3" fmla="*/ 4024556 w 4811584"/>
              <a:gd name="connsiteY3" fmla="*/ 2105682 h 4132252"/>
              <a:gd name="connsiteX4" fmla="*/ 4811584 w 4811584"/>
              <a:gd name="connsiteY4" fmla="*/ 0 h 4132252"/>
              <a:gd name="connsiteX0" fmla="*/ 0 w 4798284"/>
              <a:gd name="connsiteY0" fmla="*/ 2434401 h 4111300"/>
              <a:gd name="connsiteX1" fmla="*/ 1053499 w 4798284"/>
              <a:gd name="connsiteY1" fmla="*/ 3913512 h 4111300"/>
              <a:gd name="connsiteX2" fmla="*/ 2632918 w 4798284"/>
              <a:gd name="connsiteY2" fmla="*/ 3899658 h 4111300"/>
              <a:gd name="connsiteX3" fmla="*/ 4011256 w 4798284"/>
              <a:gd name="connsiteY3" fmla="*/ 2105682 h 4111300"/>
              <a:gd name="connsiteX4" fmla="*/ 4798284 w 4798284"/>
              <a:gd name="connsiteY4" fmla="*/ 0 h 4111300"/>
              <a:gd name="connsiteX0" fmla="*/ 0 w 4843389"/>
              <a:gd name="connsiteY0" fmla="*/ 2413899 h 4090798"/>
              <a:gd name="connsiteX1" fmla="*/ 1053499 w 4843389"/>
              <a:gd name="connsiteY1" fmla="*/ 3893010 h 4090798"/>
              <a:gd name="connsiteX2" fmla="*/ 2632918 w 4843389"/>
              <a:gd name="connsiteY2" fmla="*/ 3879156 h 4090798"/>
              <a:gd name="connsiteX3" fmla="*/ 4011256 w 4843389"/>
              <a:gd name="connsiteY3" fmla="*/ 2085180 h 4090798"/>
              <a:gd name="connsiteX4" fmla="*/ 4843389 w 4843389"/>
              <a:gd name="connsiteY4" fmla="*/ 0 h 4090798"/>
              <a:gd name="connsiteX0" fmla="*/ 0 w 4843389"/>
              <a:gd name="connsiteY0" fmla="*/ 2413899 h 4090798"/>
              <a:gd name="connsiteX1" fmla="*/ 1053499 w 4843389"/>
              <a:gd name="connsiteY1" fmla="*/ 3893010 h 4090798"/>
              <a:gd name="connsiteX2" fmla="*/ 2632918 w 4843389"/>
              <a:gd name="connsiteY2" fmla="*/ 3879156 h 4090798"/>
              <a:gd name="connsiteX3" fmla="*/ 4011256 w 4843389"/>
              <a:gd name="connsiteY3" fmla="*/ 2085180 h 4090798"/>
              <a:gd name="connsiteX4" fmla="*/ 4843389 w 4843389"/>
              <a:gd name="connsiteY4" fmla="*/ 0 h 4090798"/>
              <a:gd name="connsiteX0" fmla="*/ 0 w 4843389"/>
              <a:gd name="connsiteY0" fmla="*/ 2413899 h 4090273"/>
              <a:gd name="connsiteX1" fmla="*/ 1053499 w 4843389"/>
              <a:gd name="connsiteY1" fmla="*/ 3893010 h 4090273"/>
              <a:gd name="connsiteX2" fmla="*/ 2632918 w 4843389"/>
              <a:gd name="connsiteY2" fmla="*/ 3879156 h 4090273"/>
              <a:gd name="connsiteX3" fmla="*/ 3962050 w 4843389"/>
              <a:gd name="connsiteY3" fmla="*/ 2093381 h 4090273"/>
              <a:gd name="connsiteX4" fmla="*/ 4843389 w 4843389"/>
              <a:gd name="connsiteY4" fmla="*/ 0 h 4090273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91869"/>
              <a:gd name="connsiteX1" fmla="*/ 1053499 w 4843389"/>
              <a:gd name="connsiteY1" fmla="*/ 3893010 h 4091869"/>
              <a:gd name="connsiteX2" fmla="*/ 2612416 w 4843389"/>
              <a:gd name="connsiteY2" fmla="*/ 3883256 h 4091869"/>
              <a:gd name="connsiteX3" fmla="*/ 3966151 w 4843389"/>
              <a:gd name="connsiteY3" fmla="*/ 2105682 h 4091869"/>
              <a:gd name="connsiteX4" fmla="*/ 4843389 w 4843389"/>
              <a:gd name="connsiteY4" fmla="*/ 0 h 4091869"/>
              <a:gd name="connsiteX0" fmla="*/ 0 w 4843389"/>
              <a:gd name="connsiteY0" fmla="*/ 2413899 h 4096641"/>
              <a:gd name="connsiteX1" fmla="*/ 1053499 w 4843389"/>
              <a:gd name="connsiteY1" fmla="*/ 3893010 h 4096641"/>
              <a:gd name="connsiteX2" fmla="*/ 2612416 w 4843389"/>
              <a:gd name="connsiteY2" fmla="*/ 3883256 h 4096641"/>
              <a:gd name="connsiteX3" fmla="*/ 3966151 w 4843389"/>
              <a:gd name="connsiteY3" fmla="*/ 2105682 h 4096641"/>
              <a:gd name="connsiteX4" fmla="*/ 4843389 w 4843389"/>
              <a:gd name="connsiteY4" fmla="*/ 0 h 4096641"/>
              <a:gd name="connsiteX0" fmla="*/ 0 w 4843389"/>
              <a:gd name="connsiteY0" fmla="*/ 2413899 h 4083146"/>
              <a:gd name="connsiteX1" fmla="*/ 1143709 w 4843389"/>
              <a:gd name="connsiteY1" fmla="*/ 3876608 h 4083146"/>
              <a:gd name="connsiteX2" fmla="*/ 2612416 w 4843389"/>
              <a:gd name="connsiteY2" fmla="*/ 3883256 h 4083146"/>
              <a:gd name="connsiteX3" fmla="*/ 3966151 w 4843389"/>
              <a:gd name="connsiteY3" fmla="*/ 2105682 h 4083146"/>
              <a:gd name="connsiteX4" fmla="*/ 4843389 w 4843389"/>
              <a:gd name="connsiteY4" fmla="*/ 0 h 4083146"/>
              <a:gd name="connsiteX0" fmla="*/ 0 w 4843389"/>
              <a:gd name="connsiteY0" fmla="*/ 2413899 h 4087468"/>
              <a:gd name="connsiteX1" fmla="*/ 1123207 w 4843389"/>
              <a:gd name="connsiteY1" fmla="*/ 3884809 h 4087468"/>
              <a:gd name="connsiteX2" fmla="*/ 2612416 w 4843389"/>
              <a:gd name="connsiteY2" fmla="*/ 3883256 h 4087468"/>
              <a:gd name="connsiteX3" fmla="*/ 3966151 w 4843389"/>
              <a:gd name="connsiteY3" fmla="*/ 2105682 h 4087468"/>
              <a:gd name="connsiteX4" fmla="*/ 4843389 w 4843389"/>
              <a:gd name="connsiteY4" fmla="*/ 0 h 4087468"/>
              <a:gd name="connsiteX0" fmla="*/ 0 w 4843389"/>
              <a:gd name="connsiteY0" fmla="*/ 2413899 h 4094881"/>
              <a:gd name="connsiteX1" fmla="*/ 1123207 w 4843389"/>
              <a:gd name="connsiteY1" fmla="*/ 3884809 h 4094881"/>
              <a:gd name="connsiteX2" fmla="*/ 2612416 w 4843389"/>
              <a:gd name="connsiteY2" fmla="*/ 3883256 h 4094881"/>
              <a:gd name="connsiteX3" fmla="*/ 3966151 w 4843389"/>
              <a:gd name="connsiteY3" fmla="*/ 2105682 h 4094881"/>
              <a:gd name="connsiteX4" fmla="*/ 4843389 w 4843389"/>
              <a:gd name="connsiteY4" fmla="*/ 0 h 4094881"/>
              <a:gd name="connsiteX0" fmla="*/ 0 w 4843389"/>
              <a:gd name="connsiteY0" fmla="*/ 2413899 h 4111710"/>
              <a:gd name="connsiteX1" fmla="*/ 1123207 w 4843389"/>
              <a:gd name="connsiteY1" fmla="*/ 3884809 h 4111710"/>
              <a:gd name="connsiteX2" fmla="*/ 2612416 w 4843389"/>
              <a:gd name="connsiteY2" fmla="*/ 3883256 h 4111710"/>
              <a:gd name="connsiteX3" fmla="*/ 3966151 w 4843389"/>
              <a:gd name="connsiteY3" fmla="*/ 2105682 h 4111710"/>
              <a:gd name="connsiteX4" fmla="*/ 4843389 w 4843389"/>
              <a:gd name="connsiteY4" fmla="*/ 0 h 4111710"/>
              <a:gd name="connsiteX0" fmla="*/ 0 w 4843389"/>
              <a:gd name="connsiteY0" fmla="*/ 2413899 h 4136595"/>
              <a:gd name="connsiteX1" fmla="*/ 1123207 w 4843389"/>
              <a:gd name="connsiteY1" fmla="*/ 3884809 h 4136595"/>
              <a:gd name="connsiteX2" fmla="*/ 2612416 w 4843389"/>
              <a:gd name="connsiteY2" fmla="*/ 3883256 h 4136595"/>
              <a:gd name="connsiteX3" fmla="*/ 3966151 w 4843389"/>
              <a:gd name="connsiteY3" fmla="*/ 2105682 h 4136595"/>
              <a:gd name="connsiteX4" fmla="*/ 4843389 w 4843389"/>
              <a:gd name="connsiteY4" fmla="*/ 0 h 4136595"/>
              <a:gd name="connsiteX0" fmla="*/ 0 w 4892594"/>
              <a:gd name="connsiteY0" fmla="*/ 2430301 h 4112720"/>
              <a:gd name="connsiteX1" fmla="*/ 1172412 w 4892594"/>
              <a:gd name="connsiteY1" fmla="*/ 3884809 h 4112720"/>
              <a:gd name="connsiteX2" fmla="*/ 2661621 w 4892594"/>
              <a:gd name="connsiteY2" fmla="*/ 3883256 h 4112720"/>
              <a:gd name="connsiteX3" fmla="*/ 4015356 w 4892594"/>
              <a:gd name="connsiteY3" fmla="*/ 2105682 h 4112720"/>
              <a:gd name="connsiteX4" fmla="*/ 4892594 w 4892594"/>
              <a:gd name="connsiteY4" fmla="*/ 0 h 4112720"/>
              <a:gd name="connsiteX0" fmla="*/ 0 w 4892594"/>
              <a:gd name="connsiteY0" fmla="*/ 2430301 h 4112720"/>
              <a:gd name="connsiteX1" fmla="*/ 1172412 w 4892594"/>
              <a:gd name="connsiteY1" fmla="*/ 3884809 h 4112720"/>
              <a:gd name="connsiteX2" fmla="*/ 2661621 w 4892594"/>
              <a:gd name="connsiteY2" fmla="*/ 3883256 h 4112720"/>
              <a:gd name="connsiteX3" fmla="*/ 4015356 w 4892594"/>
              <a:gd name="connsiteY3" fmla="*/ 2105682 h 4112720"/>
              <a:gd name="connsiteX4" fmla="*/ 4892594 w 4892594"/>
              <a:gd name="connsiteY4" fmla="*/ 0 h 4112720"/>
              <a:gd name="connsiteX0" fmla="*/ 0 w 4892594"/>
              <a:gd name="connsiteY0" fmla="*/ 2430301 h 4125406"/>
              <a:gd name="connsiteX1" fmla="*/ 1172412 w 4892594"/>
              <a:gd name="connsiteY1" fmla="*/ 3884809 h 4125406"/>
              <a:gd name="connsiteX2" fmla="*/ 2661621 w 4892594"/>
              <a:gd name="connsiteY2" fmla="*/ 3883256 h 4125406"/>
              <a:gd name="connsiteX3" fmla="*/ 4015356 w 4892594"/>
              <a:gd name="connsiteY3" fmla="*/ 2105682 h 4125406"/>
              <a:gd name="connsiteX4" fmla="*/ 4892594 w 4892594"/>
              <a:gd name="connsiteY4" fmla="*/ 0 h 4125406"/>
              <a:gd name="connsiteX0" fmla="*/ 0 w 4892594"/>
              <a:gd name="connsiteY0" fmla="*/ 2430301 h 4128293"/>
              <a:gd name="connsiteX1" fmla="*/ 1172412 w 4892594"/>
              <a:gd name="connsiteY1" fmla="*/ 3884809 h 4128293"/>
              <a:gd name="connsiteX2" fmla="*/ 2661621 w 4892594"/>
              <a:gd name="connsiteY2" fmla="*/ 3883256 h 4128293"/>
              <a:gd name="connsiteX3" fmla="*/ 4015356 w 4892594"/>
              <a:gd name="connsiteY3" fmla="*/ 2105682 h 4128293"/>
              <a:gd name="connsiteX4" fmla="*/ 4892594 w 4892594"/>
              <a:gd name="connsiteY4" fmla="*/ 0 h 4128293"/>
              <a:gd name="connsiteX0" fmla="*/ 0 w 4892594"/>
              <a:gd name="connsiteY0" fmla="*/ 2430301 h 4123459"/>
              <a:gd name="connsiteX1" fmla="*/ 1172412 w 4892594"/>
              <a:gd name="connsiteY1" fmla="*/ 3884809 h 4123459"/>
              <a:gd name="connsiteX2" fmla="*/ 2661621 w 4892594"/>
              <a:gd name="connsiteY2" fmla="*/ 3883256 h 4123459"/>
              <a:gd name="connsiteX3" fmla="*/ 4015356 w 4892594"/>
              <a:gd name="connsiteY3" fmla="*/ 2105682 h 4123459"/>
              <a:gd name="connsiteX4" fmla="*/ 4892594 w 4892594"/>
              <a:gd name="connsiteY4" fmla="*/ 0 h 4123459"/>
              <a:gd name="connsiteX0" fmla="*/ 0 w 4892594"/>
              <a:gd name="connsiteY0" fmla="*/ 2430301 h 4115447"/>
              <a:gd name="connsiteX1" fmla="*/ 1172412 w 4892594"/>
              <a:gd name="connsiteY1" fmla="*/ 3884809 h 4115447"/>
              <a:gd name="connsiteX2" fmla="*/ 2645219 w 4892594"/>
              <a:gd name="connsiteY2" fmla="*/ 3895557 h 4115447"/>
              <a:gd name="connsiteX3" fmla="*/ 4015356 w 4892594"/>
              <a:gd name="connsiteY3" fmla="*/ 2105682 h 4115447"/>
              <a:gd name="connsiteX4" fmla="*/ 4892594 w 4892594"/>
              <a:gd name="connsiteY4" fmla="*/ 0 h 4115447"/>
              <a:gd name="connsiteX0" fmla="*/ 0 w 4892594"/>
              <a:gd name="connsiteY0" fmla="*/ 2430301 h 4123746"/>
              <a:gd name="connsiteX1" fmla="*/ 1172412 w 4892594"/>
              <a:gd name="connsiteY1" fmla="*/ 3884809 h 4123746"/>
              <a:gd name="connsiteX2" fmla="*/ 2645219 w 4892594"/>
              <a:gd name="connsiteY2" fmla="*/ 3895557 h 4123746"/>
              <a:gd name="connsiteX3" fmla="*/ 4015356 w 4892594"/>
              <a:gd name="connsiteY3" fmla="*/ 2105682 h 4123746"/>
              <a:gd name="connsiteX4" fmla="*/ 4892594 w 4892594"/>
              <a:gd name="connsiteY4" fmla="*/ 0 h 4123746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3985"/>
              <a:gd name="connsiteX1" fmla="*/ 1172412 w 4896695"/>
              <a:gd name="connsiteY1" fmla="*/ 3880709 h 4133985"/>
              <a:gd name="connsiteX2" fmla="*/ 2645219 w 4896695"/>
              <a:gd name="connsiteY2" fmla="*/ 3891457 h 4133985"/>
              <a:gd name="connsiteX3" fmla="*/ 4015356 w 4896695"/>
              <a:gd name="connsiteY3" fmla="*/ 2101582 h 4133985"/>
              <a:gd name="connsiteX4" fmla="*/ 4896695 w 4896695"/>
              <a:gd name="connsiteY4" fmla="*/ 0 h 4133985"/>
              <a:gd name="connsiteX0" fmla="*/ 0 w 4896695"/>
              <a:gd name="connsiteY0" fmla="*/ 2426201 h 4133985"/>
              <a:gd name="connsiteX1" fmla="*/ 1172412 w 4896695"/>
              <a:gd name="connsiteY1" fmla="*/ 3880709 h 4133985"/>
              <a:gd name="connsiteX2" fmla="*/ 2645219 w 4896695"/>
              <a:gd name="connsiteY2" fmla="*/ 3891457 h 4133985"/>
              <a:gd name="connsiteX3" fmla="*/ 4015356 w 4896695"/>
              <a:gd name="connsiteY3" fmla="*/ 2101582 h 4133985"/>
              <a:gd name="connsiteX4" fmla="*/ 4896695 w 4896695"/>
              <a:gd name="connsiteY4" fmla="*/ 0 h 413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6695" h="4133985">
                <a:moveTo>
                  <a:pt x="0" y="2426201"/>
                </a:moveTo>
                <a:cubicBezTo>
                  <a:pt x="242810" y="2845541"/>
                  <a:pt x="702839" y="3570894"/>
                  <a:pt x="1172412" y="3880709"/>
                </a:cubicBezTo>
                <a:cubicBezTo>
                  <a:pt x="1641985" y="4190524"/>
                  <a:pt x="2113989" y="4241285"/>
                  <a:pt x="2645219" y="3891457"/>
                </a:cubicBezTo>
                <a:cubicBezTo>
                  <a:pt x="3176449" y="3541629"/>
                  <a:pt x="3677014" y="2754258"/>
                  <a:pt x="4015356" y="2101582"/>
                </a:cubicBezTo>
                <a:cubicBezTo>
                  <a:pt x="4353698" y="1448906"/>
                  <a:pt x="4584184" y="843621"/>
                  <a:pt x="4896695" y="0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8653124" y="335770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44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xit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8653124" y="335770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60252" y="741219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y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rot="16200000">
            <a:off x="3493416" y="3523488"/>
            <a:ext cx="4837176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Quadratic formula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Geometric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interpretation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070814" y="3558325"/>
            <a:ext cx="5599647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4800" y="786245"/>
            <a:ext cx="68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67145" y="2209800"/>
                <a:ext cx="15649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𝑍𝐸𝑅𝑂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45" y="2209800"/>
                <a:ext cx="156491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𝑄𝑈𝐴𝐷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689803"/>
                <a:ext cx="2766014" cy="394403"/>
              </a:xfrm>
              <a:prstGeom prst="rect">
                <a:avLst/>
              </a:prstGeom>
              <a:blipFill rotWithShape="1">
                <a:blip r:embed="rId5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5895110" y="3551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3261477" y="843207"/>
            <a:ext cx="4896695" cy="4133985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3629893"/>
              <a:gd name="connsiteX1" fmla="*/ 845127 w 4530436"/>
              <a:gd name="connsiteY1" fmla="*/ 1620981 h 3629893"/>
              <a:gd name="connsiteX2" fmla="*/ 2313709 w 4530436"/>
              <a:gd name="connsiteY2" fmla="*/ 3629891 h 3629893"/>
              <a:gd name="connsiteX3" fmla="*/ 3671454 w 4530436"/>
              <a:gd name="connsiteY3" fmla="*/ 1607127 h 3629893"/>
              <a:gd name="connsiteX4" fmla="*/ 4530436 w 4530436"/>
              <a:gd name="connsiteY4" fmla="*/ 13855 h 3629893"/>
              <a:gd name="connsiteX0" fmla="*/ 0 w 4530436"/>
              <a:gd name="connsiteY0" fmla="*/ 0 h 3658277"/>
              <a:gd name="connsiteX1" fmla="*/ 845127 w 4530436"/>
              <a:gd name="connsiteY1" fmla="*/ 1620981 h 3658277"/>
              <a:gd name="connsiteX2" fmla="*/ 2313709 w 4530436"/>
              <a:gd name="connsiteY2" fmla="*/ 3629891 h 3658277"/>
              <a:gd name="connsiteX3" fmla="*/ 3671454 w 4530436"/>
              <a:gd name="connsiteY3" fmla="*/ 1607127 h 3658277"/>
              <a:gd name="connsiteX4" fmla="*/ 4530436 w 4530436"/>
              <a:gd name="connsiteY4" fmla="*/ 13855 h 3658277"/>
              <a:gd name="connsiteX0" fmla="*/ 0 w 4433454"/>
              <a:gd name="connsiteY0" fmla="*/ 83127 h 3741404"/>
              <a:gd name="connsiteX1" fmla="*/ 845127 w 4433454"/>
              <a:gd name="connsiteY1" fmla="*/ 1704108 h 3741404"/>
              <a:gd name="connsiteX2" fmla="*/ 2313709 w 4433454"/>
              <a:gd name="connsiteY2" fmla="*/ 3713018 h 3741404"/>
              <a:gd name="connsiteX3" fmla="*/ 3671454 w 4433454"/>
              <a:gd name="connsiteY3" fmla="*/ 1690254 h 3741404"/>
              <a:gd name="connsiteX4" fmla="*/ 4433454 w 4433454"/>
              <a:gd name="connsiteY4" fmla="*/ 0 h 3741404"/>
              <a:gd name="connsiteX0" fmla="*/ 0 w 4433454"/>
              <a:gd name="connsiteY0" fmla="*/ 83127 h 3713395"/>
              <a:gd name="connsiteX1" fmla="*/ 845127 w 4433454"/>
              <a:gd name="connsiteY1" fmla="*/ 1704108 h 3713395"/>
              <a:gd name="connsiteX2" fmla="*/ 2313709 w 4433454"/>
              <a:gd name="connsiteY2" fmla="*/ 3713018 h 3713395"/>
              <a:gd name="connsiteX3" fmla="*/ 3685308 w 4433454"/>
              <a:gd name="connsiteY3" fmla="*/ 1856508 h 3713395"/>
              <a:gd name="connsiteX4" fmla="*/ 4433454 w 4433454"/>
              <a:gd name="connsiteY4" fmla="*/ 0 h 3713395"/>
              <a:gd name="connsiteX0" fmla="*/ 0 w 4419600"/>
              <a:gd name="connsiteY0" fmla="*/ 2563091 h 3713395"/>
              <a:gd name="connsiteX1" fmla="*/ 831273 w 4419600"/>
              <a:gd name="connsiteY1" fmla="*/ 1704108 h 3713395"/>
              <a:gd name="connsiteX2" fmla="*/ 2299855 w 4419600"/>
              <a:gd name="connsiteY2" fmla="*/ 3713018 h 3713395"/>
              <a:gd name="connsiteX3" fmla="*/ 3671454 w 4419600"/>
              <a:gd name="connsiteY3" fmla="*/ 1856508 h 3713395"/>
              <a:gd name="connsiteX4" fmla="*/ 4419600 w 4419600"/>
              <a:gd name="connsiteY4" fmla="*/ 0 h 3713395"/>
              <a:gd name="connsiteX0" fmla="*/ 0 w 4419600"/>
              <a:gd name="connsiteY0" fmla="*/ 2563091 h 3910271"/>
              <a:gd name="connsiteX1" fmla="*/ 803564 w 4419600"/>
              <a:gd name="connsiteY1" fmla="*/ 3726872 h 3910271"/>
              <a:gd name="connsiteX2" fmla="*/ 2299855 w 4419600"/>
              <a:gd name="connsiteY2" fmla="*/ 3713018 h 3910271"/>
              <a:gd name="connsiteX3" fmla="*/ 3671454 w 4419600"/>
              <a:gd name="connsiteY3" fmla="*/ 1856508 h 3910271"/>
              <a:gd name="connsiteX4" fmla="*/ 4419600 w 4419600"/>
              <a:gd name="connsiteY4" fmla="*/ 0 h 3910271"/>
              <a:gd name="connsiteX0" fmla="*/ 0 w 4433454"/>
              <a:gd name="connsiteY0" fmla="*/ 2729345 h 3901066"/>
              <a:gd name="connsiteX1" fmla="*/ 817418 w 4433454"/>
              <a:gd name="connsiteY1" fmla="*/ 3726872 h 3901066"/>
              <a:gd name="connsiteX2" fmla="*/ 2313709 w 4433454"/>
              <a:gd name="connsiteY2" fmla="*/ 3713018 h 3901066"/>
              <a:gd name="connsiteX3" fmla="*/ 3685308 w 4433454"/>
              <a:gd name="connsiteY3" fmla="*/ 1856508 h 3901066"/>
              <a:gd name="connsiteX4" fmla="*/ 4433454 w 4433454"/>
              <a:gd name="connsiteY4" fmla="*/ 0 h 3901066"/>
              <a:gd name="connsiteX0" fmla="*/ 0 w 4433454"/>
              <a:gd name="connsiteY0" fmla="*/ 2729345 h 3901066"/>
              <a:gd name="connsiteX1" fmla="*/ 817418 w 4433454"/>
              <a:gd name="connsiteY1" fmla="*/ 3726872 h 3901066"/>
              <a:gd name="connsiteX2" fmla="*/ 2313709 w 4433454"/>
              <a:gd name="connsiteY2" fmla="*/ 3713018 h 3901066"/>
              <a:gd name="connsiteX3" fmla="*/ 3685308 w 4433454"/>
              <a:gd name="connsiteY3" fmla="*/ 1856508 h 3901066"/>
              <a:gd name="connsiteX4" fmla="*/ 4433454 w 4433454"/>
              <a:gd name="connsiteY4" fmla="*/ 0 h 3901066"/>
              <a:gd name="connsiteX0" fmla="*/ 0 w 4475018"/>
              <a:gd name="connsiteY0" fmla="*/ 2854036 h 3894419"/>
              <a:gd name="connsiteX1" fmla="*/ 858982 w 4475018"/>
              <a:gd name="connsiteY1" fmla="*/ 3726872 h 3894419"/>
              <a:gd name="connsiteX2" fmla="*/ 2355273 w 4475018"/>
              <a:gd name="connsiteY2" fmla="*/ 3713018 h 3894419"/>
              <a:gd name="connsiteX3" fmla="*/ 3726872 w 4475018"/>
              <a:gd name="connsiteY3" fmla="*/ 1856508 h 3894419"/>
              <a:gd name="connsiteX4" fmla="*/ 4475018 w 4475018"/>
              <a:gd name="connsiteY4" fmla="*/ 0 h 3894419"/>
              <a:gd name="connsiteX0" fmla="*/ 0 w 4475018"/>
              <a:gd name="connsiteY0" fmla="*/ 2854036 h 3937314"/>
              <a:gd name="connsiteX1" fmla="*/ 858982 w 4475018"/>
              <a:gd name="connsiteY1" fmla="*/ 3809999 h 3937314"/>
              <a:gd name="connsiteX2" fmla="*/ 2355273 w 4475018"/>
              <a:gd name="connsiteY2" fmla="*/ 3713018 h 3937314"/>
              <a:gd name="connsiteX3" fmla="*/ 3726872 w 4475018"/>
              <a:gd name="connsiteY3" fmla="*/ 1856508 h 3937314"/>
              <a:gd name="connsiteX4" fmla="*/ 4475018 w 4475018"/>
              <a:gd name="connsiteY4" fmla="*/ 0 h 3937314"/>
              <a:gd name="connsiteX0" fmla="*/ 0 w 4475018"/>
              <a:gd name="connsiteY0" fmla="*/ 2854036 h 3942609"/>
              <a:gd name="connsiteX1" fmla="*/ 858982 w 4475018"/>
              <a:gd name="connsiteY1" fmla="*/ 3809999 h 3942609"/>
              <a:gd name="connsiteX2" fmla="*/ 2355273 w 4475018"/>
              <a:gd name="connsiteY2" fmla="*/ 3713018 h 3942609"/>
              <a:gd name="connsiteX3" fmla="*/ 3726872 w 4475018"/>
              <a:gd name="connsiteY3" fmla="*/ 1856508 h 3942609"/>
              <a:gd name="connsiteX4" fmla="*/ 4475018 w 4475018"/>
              <a:gd name="connsiteY4" fmla="*/ 0 h 3942609"/>
              <a:gd name="connsiteX0" fmla="*/ 0 w 4835236"/>
              <a:gd name="connsiteY0" fmla="*/ 2327563 h 3971861"/>
              <a:gd name="connsiteX1" fmla="*/ 1219200 w 4835236"/>
              <a:gd name="connsiteY1" fmla="*/ 3809999 h 3971861"/>
              <a:gd name="connsiteX2" fmla="*/ 2715491 w 4835236"/>
              <a:gd name="connsiteY2" fmla="*/ 3713018 h 3971861"/>
              <a:gd name="connsiteX3" fmla="*/ 4087090 w 4835236"/>
              <a:gd name="connsiteY3" fmla="*/ 1856508 h 3971861"/>
              <a:gd name="connsiteX4" fmla="*/ 4835236 w 4835236"/>
              <a:gd name="connsiteY4" fmla="*/ 0 h 3971861"/>
              <a:gd name="connsiteX0" fmla="*/ 0 w 4835236"/>
              <a:gd name="connsiteY0" fmla="*/ 2327563 h 3971861"/>
              <a:gd name="connsiteX1" fmla="*/ 1219200 w 4835236"/>
              <a:gd name="connsiteY1" fmla="*/ 3809999 h 3971861"/>
              <a:gd name="connsiteX2" fmla="*/ 2715491 w 4835236"/>
              <a:gd name="connsiteY2" fmla="*/ 3713018 h 3971861"/>
              <a:gd name="connsiteX3" fmla="*/ 4087090 w 4835236"/>
              <a:gd name="connsiteY3" fmla="*/ 1856508 h 3971861"/>
              <a:gd name="connsiteX4" fmla="*/ 4835236 w 4835236"/>
              <a:gd name="connsiteY4" fmla="*/ 0 h 3971861"/>
              <a:gd name="connsiteX0" fmla="*/ 0 w 4765963"/>
              <a:gd name="connsiteY0" fmla="*/ 2244436 h 3977498"/>
              <a:gd name="connsiteX1" fmla="*/ 1149927 w 4765963"/>
              <a:gd name="connsiteY1" fmla="*/ 3809999 h 3977498"/>
              <a:gd name="connsiteX2" fmla="*/ 2646218 w 4765963"/>
              <a:gd name="connsiteY2" fmla="*/ 3713018 h 3977498"/>
              <a:gd name="connsiteX3" fmla="*/ 4017817 w 4765963"/>
              <a:gd name="connsiteY3" fmla="*/ 1856508 h 3977498"/>
              <a:gd name="connsiteX4" fmla="*/ 4765963 w 4765963"/>
              <a:gd name="connsiteY4" fmla="*/ 0 h 3977498"/>
              <a:gd name="connsiteX0" fmla="*/ 0 w 4765963"/>
              <a:gd name="connsiteY0" fmla="*/ 2244436 h 4000391"/>
              <a:gd name="connsiteX1" fmla="*/ 1149927 w 4765963"/>
              <a:gd name="connsiteY1" fmla="*/ 3809999 h 4000391"/>
              <a:gd name="connsiteX2" fmla="*/ 2646218 w 4765963"/>
              <a:gd name="connsiteY2" fmla="*/ 3713018 h 4000391"/>
              <a:gd name="connsiteX3" fmla="*/ 4017817 w 4765963"/>
              <a:gd name="connsiteY3" fmla="*/ 1856508 h 4000391"/>
              <a:gd name="connsiteX4" fmla="*/ 4765963 w 4765963"/>
              <a:gd name="connsiteY4" fmla="*/ 0 h 4000391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821381"/>
              <a:gd name="connsiteY0" fmla="*/ 2424545 h 4129559"/>
              <a:gd name="connsiteX1" fmla="*/ 1066799 w 4821381"/>
              <a:gd name="connsiteY1" fmla="*/ 3906981 h 4129559"/>
              <a:gd name="connsiteX2" fmla="*/ 2646218 w 4821381"/>
              <a:gd name="connsiteY2" fmla="*/ 3893127 h 4129559"/>
              <a:gd name="connsiteX3" fmla="*/ 4017817 w 4821381"/>
              <a:gd name="connsiteY3" fmla="*/ 2036617 h 4129559"/>
              <a:gd name="connsiteX4" fmla="*/ 4821381 w 4821381"/>
              <a:gd name="connsiteY4" fmla="*/ 0 h 4129559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11584"/>
              <a:gd name="connsiteY0" fmla="*/ 2431076 h 4132687"/>
              <a:gd name="connsiteX1" fmla="*/ 1066799 w 4811584"/>
              <a:gd name="connsiteY1" fmla="*/ 3913512 h 4132687"/>
              <a:gd name="connsiteX2" fmla="*/ 2646218 w 4811584"/>
              <a:gd name="connsiteY2" fmla="*/ 3899658 h 4132687"/>
              <a:gd name="connsiteX3" fmla="*/ 4031672 w 4811584"/>
              <a:gd name="connsiteY3" fmla="*/ 2098566 h 4132687"/>
              <a:gd name="connsiteX4" fmla="*/ 4811584 w 4811584"/>
              <a:gd name="connsiteY4" fmla="*/ 0 h 4132687"/>
              <a:gd name="connsiteX0" fmla="*/ 0 w 4811584"/>
              <a:gd name="connsiteY0" fmla="*/ 2431076 h 4132687"/>
              <a:gd name="connsiteX1" fmla="*/ 1066799 w 4811584"/>
              <a:gd name="connsiteY1" fmla="*/ 3913512 h 4132687"/>
              <a:gd name="connsiteX2" fmla="*/ 2646218 w 4811584"/>
              <a:gd name="connsiteY2" fmla="*/ 3899658 h 4132687"/>
              <a:gd name="connsiteX3" fmla="*/ 4031672 w 4811584"/>
              <a:gd name="connsiteY3" fmla="*/ 2098566 h 4132687"/>
              <a:gd name="connsiteX4" fmla="*/ 4811584 w 4811584"/>
              <a:gd name="connsiteY4" fmla="*/ 0 h 4132687"/>
              <a:gd name="connsiteX0" fmla="*/ 0 w 4811584"/>
              <a:gd name="connsiteY0" fmla="*/ 2431076 h 4132252"/>
              <a:gd name="connsiteX1" fmla="*/ 1066799 w 4811584"/>
              <a:gd name="connsiteY1" fmla="*/ 3913512 h 4132252"/>
              <a:gd name="connsiteX2" fmla="*/ 2646218 w 4811584"/>
              <a:gd name="connsiteY2" fmla="*/ 3899658 h 4132252"/>
              <a:gd name="connsiteX3" fmla="*/ 4024556 w 4811584"/>
              <a:gd name="connsiteY3" fmla="*/ 2105682 h 4132252"/>
              <a:gd name="connsiteX4" fmla="*/ 4811584 w 4811584"/>
              <a:gd name="connsiteY4" fmla="*/ 0 h 4132252"/>
              <a:gd name="connsiteX0" fmla="*/ 0 w 4811584"/>
              <a:gd name="connsiteY0" fmla="*/ 2431076 h 4132252"/>
              <a:gd name="connsiteX1" fmla="*/ 1066799 w 4811584"/>
              <a:gd name="connsiteY1" fmla="*/ 3913512 h 4132252"/>
              <a:gd name="connsiteX2" fmla="*/ 2646218 w 4811584"/>
              <a:gd name="connsiteY2" fmla="*/ 3899658 h 4132252"/>
              <a:gd name="connsiteX3" fmla="*/ 4024556 w 4811584"/>
              <a:gd name="connsiteY3" fmla="*/ 2105682 h 4132252"/>
              <a:gd name="connsiteX4" fmla="*/ 4811584 w 4811584"/>
              <a:gd name="connsiteY4" fmla="*/ 0 h 4132252"/>
              <a:gd name="connsiteX0" fmla="*/ 0 w 4798284"/>
              <a:gd name="connsiteY0" fmla="*/ 2434401 h 4111300"/>
              <a:gd name="connsiteX1" fmla="*/ 1053499 w 4798284"/>
              <a:gd name="connsiteY1" fmla="*/ 3913512 h 4111300"/>
              <a:gd name="connsiteX2" fmla="*/ 2632918 w 4798284"/>
              <a:gd name="connsiteY2" fmla="*/ 3899658 h 4111300"/>
              <a:gd name="connsiteX3" fmla="*/ 4011256 w 4798284"/>
              <a:gd name="connsiteY3" fmla="*/ 2105682 h 4111300"/>
              <a:gd name="connsiteX4" fmla="*/ 4798284 w 4798284"/>
              <a:gd name="connsiteY4" fmla="*/ 0 h 4111300"/>
              <a:gd name="connsiteX0" fmla="*/ 0 w 4843389"/>
              <a:gd name="connsiteY0" fmla="*/ 2413899 h 4090798"/>
              <a:gd name="connsiteX1" fmla="*/ 1053499 w 4843389"/>
              <a:gd name="connsiteY1" fmla="*/ 3893010 h 4090798"/>
              <a:gd name="connsiteX2" fmla="*/ 2632918 w 4843389"/>
              <a:gd name="connsiteY2" fmla="*/ 3879156 h 4090798"/>
              <a:gd name="connsiteX3" fmla="*/ 4011256 w 4843389"/>
              <a:gd name="connsiteY3" fmla="*/ 2085180 h 4090798"/>
              <a:gd name="connsiteX4" fmla="*/ 4843389 w 4843389"/>
              <a:gd name="connsiteY4" fmla="*/ 0 h 4090798"/>
              <a:gd name="connsiteX0" fmla="*/ 0 w 4843389"/>
              <a:gd name="connsiteY0" fmla="*/ 2413899 h 4090798"/>
              <a:gd name="connsiteX1" fmla="*/ 1053499 w 4843389"/>
              <a:gd name="connsiteY1" fmla="*/ 3893010 h 4090798"/>
              <a:gd name="connsiteX2" fmla="*/ 2632918 w 4843389"/>
              <a:gd name="connsiteY2" fmla="*/ 3879156 h 4090798"/>
              <a:gd name="connsiteX3" fmla="*/ 4011256 w 4843389"/>
              <a:gd name="connsiteY3" fmla="*/ 2085180 h 4090798"/>
              <a:gd name="connsiteX4" fmla="*/ 4843389 w 4843389"/>
              <a:gd name="connsiteY4" fmla="*/ 0 h 4090798"/>
              <a:gd name="connsiteX0" fmla="*/ 0 w 4843389"/>
              <a:gd name="connsiteY0" fmla="*/ 2413899 h 4090273"/>
              <a:gd name="connsiteX1" fmla="*/ 1053499 w 4843389"/>
              <a:gd name="connsiteY1" fmla="*/ 3893010 h 4090273"/>
              <a:gd name="connsiteX2" fmla="*/ 2632918 w 4843389"/>
              <a:gd name="connsiteY2" fmla="*/ 3879156 h 4090273"/>
              <a:gd name="connsiteX3" fmla="*/ 3962050 w 4843389"/>
              <a:gd name="connsiteY3" fmla="*/ 2093381 h 4090273"/>
              <a:gd name="connsiteX4" fmla="*/ 4843389 w 4843389"/>
              <a:gd name="connsiteY4" fmla="*/ 0 h 4090273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91869"/>
              <a:gd name="connsiteX1" fmla="*/ 1053499 w 4843389"/>
              <a:gd name="connsiteY1" fmla="*/ 3893010 h 4091869"/>
              <a:gd name="connsiteX2" fmla="*/ 2612416 w 4843389"/>
              <a:gd name="connsiteY2" fmla="*/ 3883256 h 4091869"/>
              <a:gd name="connsiteX3" fmla="*/ 3966151 w 4843389"/>
              <a:gd name="connsiteY3" fmla="*/ 2105682 h 4091869"/>
              <a:gd name="connsiteX4" fmla="*/ 4843389 w 4843389"/>
              <a:gd name="connsiteY4" fmla="*/ 0 h 4091869"/>
              <a:gd name="connsiteX0" fmla="*/ 0 w 4843389"/>
              <a:gd name="connsiteY0" fmla="*/ 2413899 h 4096641"/>
              <a:gd name="connsiteX1" fmla="*/ 1053499 w 4843389"/>
              <a:gd name="connsiteY1" fmla="*/ 3893010 h 4096641"/>
              <a:gd name="connsiteX2" fmla="*/ 2612416 w 4843389"/>
              <a:gd name="connsiteY2" fmla="*/ 3883256 h 4096641"/>
              <a:gd name="connsiteX3" fmla="*/ 3966151 w 4843389"/>
              <a:gd name="connsiteY3" fmla="*/ 2105682 h 4096641"/>
              <a:gd name="connsiteX4" fmla="*/ 4843389 w 4843389"/>
              <a:gd name="connsiteY4" fmla="*/ 0 h 4096641"/>
              <a:gd name="connsiteX0" fmla="*/ 0 w 4843389"/>
              <a:gd name="connsiteY0" fmla="*/ 2413899 h 4083146"/>
              <a:gd name="connsiteX1" fmla="*/ 1143709 w 4843389"/>
              <a:gd name="connsiteY1" fmla="*/ 3876608 h 4083146"/>
              <a:gd name="connsiteX2" fmla="*/ 2612416 w 4843389"/>
              <a:gd name="connsiteY2" fmla="*/ 3883256 h 4083146"/>
              <a:gd name="connsiteX3" fmla="*/ 3966151 w 4843389"/>
              <a:gd name="connsiteY3" fmla="*/ 2105682 h 4083146"/>
              <a:gd name="connsiteX4" fmla="*/ 4843389 w 4843389"/>
              <a:gd name="connsiteY4" fmla="*/ 0 h 4083146"/>
              <a:gd name="connsiteX0" fmla="*/ 0 w 4843389"/>
              <a:gd name="connsiteY0" fmla="*/ 2413899 h 4087468"/>
              <a:gd name="connsiteX1" fmla="*/ 1123207 w 4843389"/>
              <a:gd name="connsiteY1" fmla="*/ 3884809 h 4087468"/>
              <a:gd name="connsiteX2" fmla="*/ 2612416 w 4843389"/>
              <a:gd name="connsiteY2" fmla="*/ 3883256 h 4087468"/>
              <a:gd name="connsiteX3" fmla="*/ 3966151 w 4843389"/>
              <a:gd name="connsiteY3" fmla="*/ 2105682 h 4087468"/>
              <a:gd name="connsiteX4" fmla="*/ 4843389 w 4843389"/>
              <a:gd name="connsiteY4" fmla="*/ 0 h 4087468"/>
              <a:gd name="connsiteX0" fmla="*/ 0 w 4843389"/>
              <a:gd name="connsiteY0" fmla="*/ 2413899 h 4094881"/>
              <a:gd name="connsiteX1" fmla="*/ 1123207 w 4843389"/>
              <a:gd name="connsiteY1" fmla="*/ 3884809 h 4094881"/>
              <a:gd name="connsiteX2" fmla="*/ 2612416 w 4843389"/>
              <a:gd name="connsiteY2" fmla="*/ 3883256 h 4094881"/>
              <a:gd name="connsiteX3" fmla="*/ 3966151 w 4843389"/>
              <a:gd name="connsiteY3" fmla="*/ 2105682 h 4094881"/>
              <a:gd name="connsiteX4" fmla="*/ 4843389 w 4843389"/>
              <a:gd name="connsiteY4" fmla="*/ 0 h 4094881"/>
              <a:gd name="connsiteX0" fmla="*/ 0 w 4843389"/>
              <a:gd name="connsiteY0" fmla="*/ 2413899 h 4111710"/>
              <a:gd name="connsiteX1" fmla="*/ 1123207 w 4843389"/>
              <a:gd name="connsiteY1" fmla="*/ 3884809 h 4111710"/>
              <a:gd name="connsiteX2" fmla="*/ 2612416 w 4843389"/>
              <a:gd name="connsiteY2" fmla="*/ 3883256 h 4111710"/>
              <a:gd name="connsiteX3" fmla="*/ 3966151 w 4843389"/>
              <a:gd name="connsiteY3" fmla="*/ 2105682 h 4111710"/>
              <a:gd name="connsiteX4" fmla="*/ 4843389 w 4843389"/>
              <a:gd name="connsiteY4" fmla="*/ 0 h 4111710"/>
              <a:gd name="connsiteX0" fmla="*/ 0 w 4843389"/>
              <a:gd name="connsiteY0" fmla="*/ 2413899 h 4136595"/>
              <a:gd name="connsiteX1" fmla="*/ 1123207 w 4843389"/>
              <a:gd name="connsiteY1" fmla="*/ 3884809 h 4136595"/>
              <a:gd name="connsiteX2" fmla="*/ 2612416 w 4843389"/>
              <a:gd name="connsiteY2" fmla="*/ 3883256 h 4136595"/>
              <a:gd name="connsiteX3" fmla="*/ 3966151 w 4843389"/>
              <a:gd name="connsiteY3" fmla="*/ 2105682 h 4136595"/>
              <a:gd name="connsiteX4" fmla="*/ 4843389 w 4843389"/>
              <a:gd name="connsiteY4" fmla="*/ 0 h 4136595"/>
              <a:gd name="connsiteX0" fmla="*/ 0 w 4892594"/>
              <a:gd name="connsiteY0" fmla="*/ 2430301 h 4112720"/>
              <a:gd name="connsiteX1" fmla="*/ 1172412 w 4892594"/>
              <a:gd name="connsiteY1" fmla="*/ 3884809 h 4112720"/>
              <a:gd name="connsiteX2" fmla="*/ 2661621 w 4892594"/>
              <a:gd name="connsiteY2" fmla="*/ 3883256 h 4112720"/>
              <a:gd name="connsiteX3" fmla="*/ 4015356 w 4892594"/>
              <a:gd name="connsiteY3" fmla="*/ 2105682 h 4112720"/>
              <a:gd name="connsiteX4" fmla="*/ 4892594 w 4892594"/>
              <a:gd name="connsiteY4" fmla="*/ 0 h 4112720"/>
              <a:gd name="connsiteX0" fmla="*/ 0 w 4892594"/>
              <a:gd name="connsiteY0" fmla="*/ 2430301 h 4112720"/>
              <a:gd name="connsiteX1" fmla="*/ 1172412 w 4892594"/>
              <a:gd name="connsiteY1" fmla="*/ 3884809 h 4112720"/>
              <a:gd name="connsiteX2" fmla="*/ 2661621 w 4892594"/>
              <a:gd name="connsiteY2" fmla="*/ 3883256 h 4112720"/>
              <a:gd name="connsiteX3" fmla="*/ 4015356 w 4892594"/>
              <a:gd name="connsiteY3" fmla="*/ 2105682 h 4112720"/>
              <a:gd name="connsiteX4" fmla="*/ 4892594 w 4892594"/>
              <a:gd name="connsiteY4" fmla="*/ 0 h 4112720"/>
              <a:gd name="connsiteX0" fmla="*/ 0 w 4892594"/>
              <a:gd name="connsiteY0" fmla="*/ 2430301 h 4125406"/>
              <a:gd name="connsiteX1" fmla="*/ 1172412 w 4892594"/>
              <a:gd name="connsiteY1" fmla="*/ 3884809 h 4125406"/>
              <a:gd name="connsiteX2" fmla="*/ 2661621 w 4892594"/>
              <a:gd name="connsiteY2" fmla="*/ 3883256 h 4125406"/>
              <a:gd name="connsiteX3" fmla="*/ 4015356 w 4892594"/>
              <a:gd name="connsiteY3" fmla="*/ 2105682 h 4125406"/>
              <a:gd name="connsiteX4" fmla="*/ 4892594 w 4892594"/>
              <a:gd name="connsiteY4" fmla="*/ 0 h 4125406"/>
              <a:gd name="connsiteX0" fmla="*/ 0 w 4892594"/>
              <a:gd name="connsiteY0" fmla="*/ 2430301 h 4128293"/>
              <a:gd name="connsiteX1" fmla="*/ 1172412 w 4892594"/>
              <a:gd name="connsiteY1" fmla="*/ 3884809 h 4128293"/>
              <a:gd name="connsiteX2" fmla="*/ 2661621 w 4892594"/>
              <a:gd name="connsiteY2" fmla="*/ 3883256 h 4128293"/>
              <a:gd name="connsiteX3" fmla="*/ 4015356 w 4892594"/>
              <a:gd name="connsiteY3" fmla="*/ 2105682 h 4128293"/>
              <a:gd name="connsiteX4" fmla="*/ 4892594 w 4892594"/>
              <a:gd name="connsiteY4" fmla="*/ 0 h 4128293"/>
              <a:gd name="connsiteX0" fmla="*/ 0 w 4892594"/>
              <a:gd name="connsiteY0" fmla="*/ 2430301 h 4123459"/>
              <a:gd name="connsiteX1" fmla="*/ 1172412 w 4892594"/>
              <a:gd name="connsiteY1" fmla="*/ 3884809 h 4123459"/>
              <a:gd name="connsiteX2" fmla="*/ 2661621 w 4892594"/>
              <a:gd name="connsiteY2" fmla="*/ 3883256 h 4123459"/>
              <a:gd name="connsiteX3" fmla="*/ 4015356 w 4892594"/>
              <a:gd name="connsiteY3" fmla="*/ 2105682 h 4123459"/>
              <a:gd name="connsiteX4" fmla="*/ 4892594 w 4892594"/>
              <a:gd name="connsiteY4" fmla="*/ 0 h 4123459"/>
              <a:gd name="connsiteX0" fmla="*/ 0 w 4892594"/>
              <a:gd name="connsiteY0" fmla="*/ 2430301 h 4115447"/>
              <a:gd name="connsiteX1" fmla="*/ 1172412 w 4892594"/>
              <a:gd name="connsiteY1" fmla="*/ 3884809 h 4115447"/>
              <a:gd name="connsiteX2" fmla="*/ 2645219 w 4892594"/>
              <a:gd name="connsiteY2" fmla="*/ 3895557 h 4115447"/>
              <a:gd name="connsiteX3" fmla="*/ 4015356 w 4892594"/>
              <a:gd name="connsiteY3" fmla="*/ 2105682 h 4115447"/>
              <a:gd name="connsiteX4" fmla="*/ 4892594 w 4892594"/>
              <a:gd name="connsiteY4" fmla="*/ 0 h 4115447"/>
              <a:gd name="connsiteX0" fmla="*/ 0 w 4892594"/>
              <a:gd name="connsiteY0" fmla="*/ 2430301 h 4123746"/>
              <a:gd name="connsiteX1" fmla="*/ 1172412 w 4892594"/>
              <a:gd name="connsiteY1" fmla="*/ 3884809 h 4123746"/>
              <a:gd name="connsiteX2" fmla="*/ 2645219 w 4892594"/>
              <a:gd name="connsiteY2" fmla="*/ 3895557 h 4123746"/>
              <a:gd name="connsiteX3" fmla="*/ 4015356 w 4892594"/>
              <a:gd name="connsiteY3" fmla="*/ 2105682 h 4123746"/>
              <a:gd name="connsiteX4" fmla="*/ 4892594 w 4892594"/>
              <a:gd name="connsiteY4" fmla="*/ 0 h 4123746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3985"/>
              <a:gd name="connsiteX1" fmla="*/ 1172412 w 4896695"/>
              <a:gd name="connsiteY1" fmla="*/ 3880709 h 4133985"/>
              <a:gd name="connsiteX2" fmla="*/ 2645219 w 4896695"/>
              <a:gd name="connsiteY2" fmla="*/ 3891457 h 4133985"/>
              <a:gd name="connsiteX3" fmla="*/ 4015356 w 4896695"/>
              <a:gd name="connsiteY3" fmla="*/ 2101582 h 4133985"/>
              <a:gd name="connsiteX4" fmla="*/ 4896695 w 4896695"/>
              <a:gd name="connsiteY4" fmla="*/ 0 h 4133985"/>
              <a:gd name="connsiteX0" fmla="*/ 0 w 4896695"/>
              <a:gd name="connsiteY0" fmla="*/ 2426201 h 4133985"/>
              <a:gd name="connsiteX1" fmla="*/ 1172412 w 4896695"/>
              <a:gd name="connsiteY1" fmla="*/ 3880709 h 4133985"/>
              <a:gd name="connsiteX2" fmla="*/ 2645219 w 4896695"/>
              <a:gd name="connsiteY2" fmla="*/ 3891457 h 4133985"/>
              <a:gd name="connsiteX3" fmla="*/ 4015356 w 4896695"/>
              <a:gd name="connsiteY3" fmla="*/ 2101582 h 4133985"/>
              <a:gd name="connsiteX4" fmla="*/ 4896695 w 4896695"/>
              <a:gd name="connsiteY4" fmla="*/ 0 h 413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6695" h="4133985">
                <a:moveTo>
                  <a:pt x="0" y="2426201"/>
                </a:moveTo>
                <a:cubicBezTo>
                  <a:pt x="242810" y="2845541"/>
                  <a:pt x="702839" y="3570894"/>
                  <a:pt x="1172412" y="3880709"/>
                </a:cubicBezTo>
                <a:cubicBezTo>
                  <a:pt x="1641985" y="4190524"/>
                  <a:pt x="2113989" y="4241285"/>
                  <a:pt x="2645219" y="3891457"/>
                </a:cubicBezTo>
                <a:cubicBezTo>
                  <a:pt x="3176449" y="3541629"/>
                  <a:pt x="3677014" y="2754258"/>
                  <a:pt x="4015356" y="2101582"/>
                </a:cubicBezTo>
                <a:cubicBezTo>
                  <a:pt x="4353698" y="1448906"/>
                  <a:pt x="4584184" y="843621"/>
                  <a:pt x="4896695" y="0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6761020" y="3381492"/>
            <a:ext cx="572538" cy="597353"/>
            <a:chOff x="2438400" y="3865540"/>
            <a:chExt cx="572538" cy="597353"/>
          </a:xfrm>
          <a:effectLst>
            <a:outerShdw blurRad="254000" dist="1270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18" name="Oval 17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295403" y="3380510"/>
            <a:ext cx="572538" cy="597353"/>
            <a:chOff x="2438400" y="3865540"/>
            <a:chExt cx="572538" cy="597353"/>
          </a:xfrm>
          <a:effectLst>
            <a:outerShdw blurRad="254000" dist="1270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45" name="Oval 44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04800" y="2196397"/>
            <a:ext cx="1668023" cy="394403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8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22" presetClass="entr" presetSubtype="8" repeatCount="6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Quadratic formula: Analytic solution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786245"/>
                <a:ext cx="1964449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04800" y="786245"/>
            <a:ext cx="68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95091" y="1219200"/>
                <a:ext cx="2333909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5091" y="1219200"/>
                <a:ext cx="2333909" cy="6182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081953" y="1905000"/>
                <a:ext cx="3718647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𝑥</m:t>
                      </m:r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C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C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953" y="1905000"/>
                <a:ext cx="3718647" cy="769378"/>
              </a:xfrm>
              <a:prstGeom prst="rect">
                <a:avLst/>
              </a:prstGeom>
              <a:blipFill rotWithShape="1">
                <a:blip r:embed="rId5"/>
                <a:stretch>
                  <a:fillRect b="-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2928608" y="1219200"/>
            <a:ext cx="370817" cy="609600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2514601" y="1219200"/>
            <a:ext cx="397854" cy="609600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2078822" y="1950650"/>
            <a:ext cx="1807377" cy="723728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rot="16200000">
            <a:off x="6440251" y="5331585"/>
            <a:ext cx="2195965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248400" y="5347400"/>
            <a:ext cx="2542108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/>
          <p:cNvSpPr/>
          <p:nvPr/>
        </p:nvSpPr>
        <p:spPr>
          <a:xfrm>
            <a:off x="6334957" y="4114800"/>
            <a:ext cx="2222984" cy="1876732"/>
          </a:xfrm>
          <a:custGeom>
            <a:avLst/>
            <a:gdLst>
              <a:gd name="connsiteX0" fmla="*/ 0 w 4530436"/>
              <a:gd name="connsiteY0" fmla="*/ 0 h 2468241"/>
              <a:gd name="connsiteX1" fmla="*/ 831273 w 4530436"/>
              <a:gd name="connsiteY1" fmla="*/ 1274618 h 2468241"/>
              <a:gd name="connsiteX2" fmla="*/ 2299854 w 4530436"/>
              <a:gd name="connsiteY2" fmla="*/ 2466109 h 2468241"/>
              <a:gd name="connsiteX3" fmla="*/ 3560618 w 4530436"/>
              <a:gd name="connsiteY3" fmla="*/ 1524000 h 2468241"/>
              <a:gd name="connsiteX4" fmla="*/ 4530436 w 4530436"/>
              <a:gd name="connsiteY4" fmla="*/ 13855 h 2468241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560618 w 4530436"/>
              <a:gd name="connsiteY3" fmla="*/ 1524000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116"/>
              <a:gd name="connsiteX1" fmla="*/ 872836 w 4530436"/>
              <a:gd name="connsiteY1" fmla="*/ 1537854 h 2466116"/>
              <a:gd name="connsiteX2" fmla="*/ 2299854 w 4530436"/>
              <a:gd name="connsiteY2" fmla="*/ 2466109 h 2466116"/>
              <a:gd name="connsiteX3" fmla="*/ 3643745 w 4530436"/>
              <a:gd name="connsiteY3" fmla="*/ 1551709 h 2466116"/>
              <a:gd name="connsiteX4" fmla="*/ 4530436 w 4530436"/>
              <a:gd name="connsiteY4" fmla="*/ 13855 h 2466116"/>
              <a:gd name="connsiteX0" fmla="*/ 0 w 4530436"/>
              <a:gd name="connsiteY0" fmla="*/ 0 h 2466328"/>
              <a:gd name="connsiteX1" fmla="*/ 845127 w 4530436"/>
              <a:gd name="connsiteY1" fmla="*/ 1620981 h 2466328"/>
              <a:gd name="connsiteX2" fmla="*/ 2299854 w 4530436"/>
              <a:gd name="connsiteY2" fmla="*/ 2466109 h 2466328"/>
              <a:gd name="connsiteX3" fmla="*/ 3643745 w 4530436"/>
              <a:gd name="connsiteY3" fmla="*/ 1551709 h 2466328"/>
              <a:gd name="connsiteX4" fmla="*/ 4530436 w 4530436"/>
              <a:gd name="connsiteY4" fmla="*/ 13855 h 2466328"/>
              <a:gd name="connsiteX0" fmla="*/ 0 w 4530436"/>
              <a:gd name="connsiteY0" fmla="*/ 0 h 2466118"/>
              <a:gd name="connsiteX1" fmla="*/ 845127 w 4530436"/>
              <a:gd name="connsiteY1" fmla="*/ 1620981 h 2466118"/>
              <a:gd name="connsiteX2" fmla="*/ 2299854 w 4530436"/>
              <a:gd name="connsiteY2" fmla="*/ 2466109 h 2466118"/>
              <a:gd name="connsiteX3" fmla="*/ 3671454 w 4530436"/>
              <a:gd name="connsiteY3" fmla="*/ 1607127 h 2466118"/>
              <a:gd name="connsiteX4" fmla="*/ 4530436 w 4530436"/>
              <a:gd name="connsiteY4" fmla="*/ 13855 h 2466118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2466121"/>
              <a:gd name="connsiteX1" fmla="*/ 845127 w 4530436"/>
              <a:gd name="connsiteY1" fmla="*/ 1620981 h 2466121"/>
              <a:gd name="connsiteX2" fmla="*/ 2299854 w 4530436"/>
              <a:gd name="connsiteY2" fmla="*/ 2466109 h 2466121"/>
              <a:gd name="connsiteX3" fmla="*/ 3671454 w 4530436"/>
              <a:gd name="connsiteY3" fmla="*/ 1607127 h 2466121"/>
              <a:gd name="connsiteX4" fmla="*/ 4530436 w 4530436"/>
              <a:gd name="connsiteY4" fmla="*/ 13855 h 2466121"/>
              <a:gd name="connsiteX0" fmla="*/ 0 w 4530436"/>
              <a:gd name="connsiteY0" fmla="*/ 0 h 3629893"/>
              <a:gd name="connsiteX1" fmla="*/ 845127 w 4530436"/>
              <a:gd name="connsiteY1" fmla="*/ 1620981 h 3629893"/>
              <a:gd name="connsiteX2" fmla="*/ 2313709 w 4530436"/>
              <a:gd name="connsiteY2" fmla="*/ 3629891 h 3629893"/>
              <a:gd name="connsiteX3" fmla="*/ 3671454 w 4530436"/>
              <a:gd name="connsiteY3" fmla="*/ 1607127 h 3629893"/>
              <a:gd name="connsiteX4" fmla="*/ 4530436 w 4530436"/>
              <a:gd name="connsiteY4" fmla="*/ 13855 h 3629893"/>
              <a:gd name="connsiteX0" fmla="*/ 0 w 4530436"/>
              <a:gd name="connsiteY0" fmla="*/ 0 h 3658277"/>
              <a:gd name="connsiteX1" fmla="*/ 845127 w 4530436"/>
              <a:gd name="connsiteY1" fmla="*/ 1620981 h 3658277"/>
              <a:gd name="connsiteX2" fmla="*/ 2313709 w 4530436"/>
              <a:gd name="connsiteY2" fmla="*/ 3629891 h 3658277"/>
              <a:gd name="connsiteX3" fmla="*/ 3671454 w 4530436"/>
              <a:gd name="connsiteY3" fmla="*/ 1607127 h 3658277"/>
              <a:gd name="connsiteX4" fmla="*/ 4530436 w 4530436"/>
              <a:gd name="connsiteY4" fmla="*/ 13855 h 3658277"/>
              <a:gd name="connsiteX0" fmla="*/ 0 w 4433454"/>
              <a:gd name="connsiteY0" fmla="*/ 83127 h 3741404"/>
              <a:gd name="connsiteX1" fmla="*/ 845127 w 4433454"/>
              <a:gd name="connsiteY1" fmla="*/ 1704108 h 3741404"/>
              <a:gd name="connsiteX2" fmla="*/ 2313709 w 4433454"/>
              <a:gd name="connsiteY2" fmla="*/ 3713018 h 3741404"/>
              <a:gd name="connsiteX3" fmla="*/ 3671454 w 4433454"/>
              <a:gd name="connsiteY3" fmla="*/ 1690254 h 3741404"/>
              <a:gd name="connsiteX4" fmla="*/ 4433454 w 4433454"/>
              <a:gd name="connsiteY4" fmla="*/ 0 h 3741404"/>
              <a:gd name="connsiteX0" fmla="*/ 0 w 4433454"/>
              <a:gd name="connsiteY0" fmla="*/ 83127 h 3713395"/>
              <a:gd name="connsiteX1" fmla="*/ 845127 w 4433454"/>
              <a:gd name="connsiteY1" fmla="*/ 1704108 h 3713395"/>
              <a:gd name="connsiteX2" fmla="*/ 2313709 w 4433454"/>
              <a:gd name="connsiteY2" fmla="*/ 3713018 h 3713395"/>
              <a:gd name="connsiteX3" fmla="*/ 3685308 w 4433454"/>
              <a:gd name="connsiteY3" fmla="*/ 1856508 h 3713395"/>
              <a:gd name="connsiteX4" fmla="*/ 4433454 w 4433454"/>
              <a:gd name="connsiteY4" fmla="*/ 0 h 3713395"/>
              <a:gd name="connsiteX0" fmla="*/ 0 w 4419600"/>
              <a:gd name="connsiteY0" fmla="*/ 2563091 h 3713395"/>
              <a:gd name="connsiteX1" fmla="*/ 831273 w 4419600"/>
              <a:gd name="connsiteY1" fmla="*/ 1704108 h 3713395"/>
              <a:gd name="connsiteX2" fmla="*/ 2299855 w 4419600"/>
              <a:gd name="connsiteY2" fmla="*/ 3713018 h 3713395"/>
              <a:gd name="connsiteX3" fmla="*/ 3671454 w 4419600"/>
              <a:gd name="connsiteY3" fmla="*/ 1856508 h 3713395"/>
              <a:gd name="connsiteX4" fmla="*/ 4419600 w 4419600"/>
              <a:gd name="connsiteY4" fmla="*/ 0 h 3713395"/>
              <a:gd name="connsiteX0" fmla="*/ 0 w 4419600"/>
              <a:gd name="connsiteY0" fmla="*/ 2563091 h 3910271"/>
              <a:gd name="connsiteX1" fmla="*/ 803564 w 4419600"/>
              <a:gd name="connsiteY1" fmla="*/ 3726872 h 3910271"/>
              <a:gd name="connsiteX2" fmla="*/ 2299855 w 4419600"/>
              <a:gd name="connsiteY2" fmla="*/ 3713018 h 3910271"/>
              <a:gd name="connsiteX3" fmla="*/ 3671454 w 4419600"/>
              <a:gd name="connsiteY3" fmla="*/ 1856508 h 3910271"/>
              <a:gd name="connsiteX4" fmla="*/ 4419600 w 4419600"/>
              <a:gd name="connsiteY4" fmla="*/ 0 h 3910271"/>
              <a:gd name="connsiteX0" fmla="*/ 0 w 4433454"/>
              <a:gd name="connsiteY0" fmla="*/ 2729345 h 3901066"/>
              <a:gd name="connsiteX1" fmla="*/ 817418 w 4433454"/>
              <a:gd name="connsiteY1" fmla="*/ 3726872 h 3901066"/>
              <a:gd name="connsiteX2" fmla="*/ 2313709 w 4433454"/>
              <a:gd name="connsiteY2" fmla="*/ 3713018 h 3901066"/>
              <a:gd name="connsiteX3" fmla="*/ 3685308 w 4433454"/>
              <a:gd name="connsiteY3" fmla="*/ 1856508 h 3901066"/>
              <a:gd name="connsiteX4" fmla="*/ 4433454 w 4433454"/>
              <a:gd name="connsiteY4" fmla="*/ 0 h 3901066"/>
              <a:gd name="connsiteX0" fmla="*/ 0 w 4433454"/>
              <a:gd name="connsiteY0" fmla="*/ 2729345 h 3901066"/>
              <a:gd name="connsiteX1" fmla="*/ 817418 w 4433454"/>
              <a:gd name="connsiteY1" fmla="*/ 3726872 h 3901066"/>
              <a:gd name="connsiteX2" fmla="*/ 2313709 w 4433454"/>
              <a:gd name="connsiteY2" fmla="*/ 3713018 h 3901066"/>
              <a:gd name="connsiteX3" fmla="*/ 3685308 w 4433454"/>
              <a:gd name="connsiteY3" fmla="*/ 1856508 h 3901066"/>
              <a:gd name="connsiteX4" fmla="*/ 4433454 w 4433454"/>
              <a:gd name="connsiteY4" fmla="*/ 0 h 3901066"/>
              <a:gd name="connsiteX0" fmla="*/ 0 w 4475018"/>
              <a:gd name="connsiteY0" fmla="*/ 2854036 h 3894419"/>
              <a:gd name="connsiteX1" fmla="*/ 858982 w 4475018"/>
              <a:gd name="connsiteY1" fmla="*/ 3726872 h 3894419"/>
              <a:gd name="connsiteX2" fmla="*/ 2355273 w 4475018"/>
              <a:gd name="connsiteY2" fmla="*/ 3713018 h 3894419"/>
              <a:gd name="connsiteX3" fmla="*/ 3726872 w 4475018"/>
              <a:gd name="connsiteY3" fmla="*/ 1856508 h 3894419"/>
              <a:gd name="connsiteX4" fmla="*/ 4475018 w 4475018"/>
              <a:gd name="connsiteY4" fmla="*/ 0 h 3894419"/>
              <a:gd name="connsiteX0" fmla="*/ 0 w 4475018"/>
              <a:gd name="connsiteY0" fmla="*/ 2854036 h 3937314"/>
              <a:gd name="connsiteX1" fmla="*/ 858982 w 4475018"/>
              <a:gd name="connsiteY1" fmla="*/ 3809999 h 3937314"/>
              <a:gd name="connsiteX2" fmla="*/ 2355273 w 4475018"/>
              <a:gd name="connsiteY2" fmla="*/ 3713018 h 3937314"/>
              <a:gd name="connsiteX3" fmla="*/ 3726872 w 4475018"/>
              <a:gd name="connsiteY3" fmla="*/ 1856508 h 3937314"/>
              <a:gd name="connsiteX4" fmla="*/ 4475018 w 4475018"/>
              <a:gd name="connsiteY4" fmla="*/ 0 h 3937314"/>
              <a:gd name="connsiteX0" fmla="*/ 0 w 4475018"/>
              <a:gd name="connsiteY0" fmla="*/ 2854036 h 3942609"/>
              <a:gd name="connsiteX1" fmla="*/ 858982 w 4475018"/>
              <a:gd name="connsiteY1" fmla="*/ 3809999 h 3942609"/>
              <a:gd name="connsiteX2" fmla="*/ 2355273 w 4475018"/>
              <a:gd name="connsiteY2" fmla="*/ 3713018 h 3942609"/>
              <a:gd name="connsiteX3" fmla="*/ 3726872 w 4475018"/>
              <a:gd name="connsiteY3" fmla="*/ 1856508 h 3942609"/>
              <a:gd name="connsiteX4" fmla="*/ 4475018 w 4475018"/>
              <a:gd name="connsiteY4" fmla="*/ 0 h 3942609"/>
              <a:gd name="connsiteX0" fmla="*/ 0 w 4835236"/>
              <a:gd name="connsiteY0" fmla="*/ 2327563 h 3971861"/>
              <a:gd name="connsiteX1" fmla="*/ 1219200 w 4835236"/>
              <a:gd name="connsiteY1" fmla="*/ 3809999 h 3971861"/>
              <a:gd name="connsiteX2" fmla="*/ 2715491 w 4835236"/>
              <a:gd name="connsiteY2" fmla="*/ 3713018 h 3971861"/>
              <a:gd name="connsiteX3" fmla="*/ 4087090 w 4835236"/>
              <a:gd name="connsiteY3" fmla="*/ 1856508 h 3971861"/>
              <a:gd name="connsiteX4" fmla="*/ 4835236 w 4835236"/>
              <a:gd name="connsiteY4" fmla="*/ 0 h 3971861"/>
              <a:gd name="connsiteX0" fmla="*/ 0 w 4835236"/>
              <a:gd name="connsiteY0" fmla="*/ 2327563 h 3971861"/>
              <a:gd name="connsiteX1" fmla="*/ 1219200 w 4835236"/>
              <a:gd name="connsiteY1" fmla="*/ 3809999 h 3971861"/>
              <a:gd name="connsiteX2" fmla="*/ 2715491 w 4835236"/>
              <a:gd name="connsiteY2" fmla="*/ 3713018 h 3971861"/>
              <a:gd name="connsiteX3" fmla="*/ 4087090 w 4835236"/>
              <a:gd name="connsiteY3" fmla="*/ 1856508 h 3971861"/>
              <a:gd name="connsiteX4" fmla="*/ 4835236 w 4835236"/>
              <a:gd name="connsiteY4" fmla="*/ 0 h 3971861"/>
              <a:gd name="connsiteX0" fmla="*/ 0 w 4765963"/>
              <a:gd name="connsiteY0" fmla="*/ 2244436 h 3977498"/>
              <a:gd name="connsiteX1" fmla="*/ 1149927 w 4765963"/>
              <a:gd name="connsiteY1" fmla="*/ 3809999 h 3977498"/>
              <a:gd name="connsiteX2" fmla="*/ 2646218 w 4765963"/>
              <a:gd name="connsiteY2" fmla="*/ 3713018 h 3977498"/>
              <a:gd name="connsiteX3" fmla="*/ 4017817 w 4765963"/>
              <a:gd name="connsiteY3" fmla="*/ 1856508 h 3977498"/>
              <a:gd name="connsiteX4" fmla="*/ 4765963 w 4765963"/>
              <a:gd name="connsiteY4" fmla="*/ 0 h 3977498"/>
              <a:gd name="connsiteX0" fmla="*/ 0 w 4765963"/>
              <a:gd name="connsiteY0" fmla="*/ 2244436 h 4000391"/>
              <a:gd name="connsiteX1" fmla="*/ 1149927 w 4765963"/>
              <a:gd name="connsiteY1" fmla="*/ 3809999 h 4000391"/>
              <a:gd name="connsiteX2" fmla="*/ 2646218 w 4765963"/>
              <a:gd name="connsiteY2" fmla="*/ 3713018 h 4000391"/>
              <a:gd name="connsiteX3" fmla="*/ 4017817 w 4765963"/>
              <a:gd name="connsiteY3" fmla="*/ 1856508 h 4000391"/>
              <a:gd name="connsiteX4" fmla="*/ 4765963 w 4765963"/>
              <a:gd name="connsiteY4" fmla="*/ 0 h 4000391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765963"/>
              <a:gd name="connsiteY0" fmla="*/ 2244436 h 3949450"/>
              <a:gd name="connsiteX1" fmla="*/ 1066799 w 4765963"/>
              <a:gd name="connsiteY1" fmla="*/ 3726872 h 3949450"/>
              <a:gd name="connsiteX2" fmla="*/ 2646218 w 4765963"/>
              <a:gd name="connsiteY2" fmla="*/ 3713018 h 3949450"/>
              <a:gd name="connsiteX3" fmla="*/ 4017817 w 4765963"/>
              <a:gd name="connsiteY3" fmla="*/ 1856508 h 3949450"/>
              <a:gd name="connsiteX4" fmla="*/ 4765963 w 4765963"/>
              <a:gd name="connsiteY4" fmla="*/ 0 h 3949450"/>
              <a:gd name="connsiteX0" fmla="*/ 0 w 4821381"/>
              <a:gd name="connsiteY0" fmla="*/ 2424545 h 4129559"/>
              <a:gd name="connsiteX1" fmla="*/ 1066799 w 4821381"/>
              <a:gd name="connsiteY1" fmla="*/ 3906981 h 4129559"/>
              <a:gd name="connsiteX2" fmla="*/ 2646218 w 4821381"/>
              <a:gd name="connsiteY2" fmla="*/ 3893127 h 4129559"/>
              <a:gd name="connsiteX3" fmla="*/ 4017817 w 4821381"/>
              <a:gd name="connsiteY3" fmla="*/ 2036617 h 4129559"/>
              <a:gd name="connsiteX4" fmla="*/ 4821381 w 4821381"/>
              <a:gd name="connsiteY4" fmla="*/ 0 h 4129559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21381"/>
              <a:gd name="connsiteY0" fmla="*/ 2424545 h 4126156"/>
              <a:gd name="connsiteX1" fmla="*/ 1066799 w 4821381"/>
              <a:gd name="connsiteY1" fmla="*/ 3906981 h 4126156"/>
              <a:gd name="connsiteX2" fmla="*/ 2646218 w 4821381"/>
              <a:gd name="connsiteY2" fmla="*/ 3893127 h 4126156"/>
              <a:gd name="connsiteX3" fmla="*/ 4031672 w 4821381"/>
              <a:gd name="connsiteY3" fmla="*/ 2092035 h 4126156"/>
              <a:gd name="connsiteX4" fmla="*/ 4821381 w 4821381"/>
              <a:gd name="connsiteY4" fmla="*/ 0 h 4126156"/>
              <a:gd name="connsiteX0" fmla="*/ 0 w 4811584"/>
              <a:gd name="connsiteY0" fmla="*/ 2431076 h 4132687"/>
              <a:gd name="connsiteX1" fmla="*/ 1066799 w 4811584"/>
              <a:gd name="connsiteY1" fmla="*/ 3913512 h 4132687"/>
              <a:gd name="connsiteX2" fmla="*/ 2646218 w 4811584"/>
              <a:gd name="connsiteY2" fmla="*/ 3899658 h 4132687"/>
              <a:gd name="connsiteX3" fmla="*/ 4031672 w 4811584"/>
              <a:gd name="connsiteY3" fmla="*/ 2098566 h 4132687"/>
              <a:gd name="connsiteX4" fmla="*/ 4811584 w 4811584"/>
              <a:gd name="connsiteY4" fmla="*/ 0 h 4132687"/>
              <a:gd name="connsiteX0" fmla="*/ 0 w 4811584"/>
              <a:gd name="connsiteY0" fmla="*/ 2431076 h 4132687"/>
              <a:gd name="connsiteX1" fmla="*/ 1066799 w 4811584"/>
              <a:gd name="connsiteY1" fmla="*/ 3913512 h 4132687"/>
              <a:gd name="connsiteX2" fmla="*/ 2646218 w 4811584"/>
              <a:gd name="connsiteY2" fmla="*/ 3899658 h 4132687"/>
              <a:gd name="connsiteX3" fmla="*/ 4031672 w 4811584"/>
              <a:gd name="connsiteY3" fmla="*/ 2098566 h 4132687"/>
              <a:gd name="connsiteX4" fmla="*/ 4811584 w 4811584"/>
              <a:gd name="connsiteY4" fmla="*/ 0 h 4132687"/>
              <a:gd name="connsiteX0" fmla="*/ 0 w 4811584"/>
              <a:gd name="connsiteY0" fmla="*/ 2431076 h 4132252"/>
              <a:gd name="connsiteX1" fmla="*/ 1066799 w 4811584"/>
              <a:gd name="connsiteY1" fmla="*/ 3913512 h 4132252"/>
              <a:gd name="connsiteX2" fmla="*/ 2646218 w 4811584"/>
              <a:gd name="connsiteY2" fmla="*/ 3899658 h 4132252"/>
              <a:gd name="connsiteX3" fmla="*/ 4024556 w 4811584"/>
              <a:gd name="connsiteY3" fmla="*/ 2105682 h 4132252"/>
              <a:gd name="connsiteX4" fmla="*/ 4811584 w 4811584"/>
              <a:gd name="connsiteY4" fmla="*/ 0 h 4132252"/>
              <a:gd name="connsiteX0" fmla="*/ 0 w 4811584"/>
              <a:gd name="connsiteY0" fmla="*/ 2431076 h 4132252"/>
              <a:gd name="connsiteX1" fmla="*/ 1066799 w 4811584"/>
              <a:gd name="connsiteY1" fmla="*/ 3913512 h 4132252"/>
              <a:gd name="connsiteX2" fmla="*/ 2646218 w 4811584"/>
              <a:gd name="connsiteY2" fmla="*/ 3899658 h 4132252"/>
              <a:gd name="connsiteX3" fmla="*/ 4024556 w 4811584"/>
              <a:gd name="connsiteY3" fmla="*/ 2105682 h 4132252"/>
              <a:gd name="connsiteX4" fmla="*/ 4811584 w 4811584"/>
              <a:gd name="connsiteY4" fmla="*/ 0 h 4132252"/>
              <a:gd name="connsiteX0" fmla="*/ 0 w 4798284"/>
              <a:gd name="connsiteY0" fmla="*/ 2434401 h 4111300"/>
              <a:gd name="connsiteX1" fmla="*/ 1053499 w 4798284"/>
              <a:gd name="connsiteY1" fmla="*/ 3913512 h 4111300"/>
              <a:gd name="connsiteX2" fmla="*/ 2632918 w 4798284"/>
              <a:gd name="connsiteY2" fmla="*/ 3899658 h 4111300"/>
              <a:gd name="connsiteX3" fmla="*/ 4011256 w 4798284"/>
              <a:gd name="connsiteY3" fmla="*/ 2105682 h 4111300"/>
              <a:gd name="connsiteX4" fmla="*/ 4798284 w 4798284"/>
              <a:gd name="connsiteY4" fmla="*/ 0 h 4111300"/>
              <a:gd name="connsiteX0" fmla="*/ 0 w 4843389"/>
              <a:gd name="connsiteY0" fmla="*/ 2413899 h 4090798"/>
              <a:gd name="connsiteX1" fmla="*/ 1053499 w 4843389"/>
              <a:gd name="connsiteY1" fmla="*/ 3893010 h 4090798"/>
              <a:gd name="connsiteX2" fmla="*/ 2632918 w 4843389"/>
              <a:gd name="connsiteY2" fmla="*/ 3879156 h 4090798"/>
              <a:gd name="connsiteX3" fmla="*/ 4011256 w 4843389"/>
              <a:gd name="connsiteY3" fmla="*/ 2085180 h 4090798"/>
              <a:gd name="connsiteX4" fmla="*/ 4843389 w 4843389"/>
              <a:gd name="connsiteY4" fmla="*/ 0 h 4090798"/>
              <a:gd name="connsiteX0" fmla="*/ 0 w 4843389"/>
              <a:gd name="connsiteY0" fmla="*/ 2413899 h 4090798"/>
              <a:gd name="connsiteX1" fmla="*/ 1053499 w 4843389"/>
              <a:gd name="connsiteY1" fmla="*/ 3893010 h 4090798"/>
              <a:gd name="connsiteX2" fmla="*/ 2632918 w 4843389"/>
              <a:gd name="connsiteY2" fmla="*/ 3879156 h 4090798"/>
              <a:gd name="connsiteX3" fmla="*/ 4011256 w 4843389"/>
              <a:gd name="connsiteY3" fmla="*/ 2085180 h 4090798"/>
              <a:gd name="connsiteX4" fmla="*/ 4843389 w 4843389"/>
              <a:gd name="connsiteY4" fmla="*/ 0 h 4090798"/>
              <a:gd name="connsiteX0" fmla="*/ 0 w 4843389"/>
              <a:gd name="connsiteY0" fmla="*/ 2413899 h 4090273"/>
              <a:gd name="connsiteX1" fmla="*/ 1053499 w 4843389"/>
              <a:gd name="connsiteY1" fmla="*/ 3893010 h 4090273"/>
              <a:gd name="connsiteX2" fmla="*/ 2632918 w 4843389"/>
              <a:gd name="connsiteY2" fmla="*/ 3879156 h 4090273"/>
              <a:gd name="connsiteX3" fmla="*/ 3962050 w 4843389"/>
              <a:gd name="connsiteY3" fmla="*/ 2093381 h 4090273"/>
              <a:gd name="connsiteX4" fmla="*/ 4843389 w 4843389"/>
              <a:gd name="connsiteY4" fmla="*/ 0 h 4090273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89485"/>
              <a:gd name="connsiteX1" fmla="*/ 1053499 w 4843389"/>
              <a:gd name="connsiteY1" fmla="*/ 3893010 h 4089485"/>
              <a:gd name="connsiteX2" fmla="*/ 2632918 w 4843389"/>
              <a:gd name="connsiteY2" fmla="*/ 3879156 h 4089485"/>
              <a:gd name="connsiteX3" fmla="*/ 3966151 w 4843389"/>
              <a:gd name="connsiteY3" fmla="*/ 2105682 h 4089485"/>
              <a:gd name="connsiteX4" fmla="*/ 4843389 w 4843389"/>
              <a:gd name="connsiteY4" fmla="*/ 0 h 4089485"/>
              <a:gd name="connsiteX0" fmla="*/ 0 w 4843389"/>
              <a:gd name="connsiteY0" fmla="*/ 2413899 h 4091869"/>
              <a:gd name="connsiteX1" fmla="*/ 1053499 w 4843389"/>
              <a:gd name="connsiteY1" fmla="*/ 3893010 h 4091869"/>
              <a:gd name="connsiteX2" fmla="*/ 2612416 w 4843389"/>
              <a:gd name="connsiteY2" fmla="*/ 3883256 h 4091869"/>
              <a:gd name="connsiteX3" fmla="*/ 3966151 w 4843389"/>
              <a:gd name="connsiteY3" fmla="*/ 2105682 h 4091869"/>
              <a:gd name="connsiteX4" fmla="*/ 4843389 w 4843389"/>
              <a:gd name="connsiteY4" fmla="*/ 0 h 4091869"/>
              <a:gd name="connsiteX0" fmla="*/ 0 w 4843389"/>
              <a:gd name="connsiteY0" fmla="*/ 2413899 h 4096641"/>
              <a:gd name="connsiteX1" fmla="*/ 1053499 w 4843389"/>
              <a:gd name="connsiteY1" fmla="*/ 3893010 h 4096641"/>
              <a:gd name="connsiteX2" fmla="*/ 2612416 w 4843389"/>
              <a:gd name="connsiteY2" fmla="*/ 3883256 h 4096641"/>
              <a:gd name="connsiteX3" fmla="*/ 3966151 w 4843389"/>
              <a:gd name="connsiteY3" fmla="*/ 2105682 h 4096641"/>
              <a:gd name="connsiteX4" fmla="*/ 4843389 w 4843389"/>
              <a:gd name="connsiteY4" fmla="*/ 0 h 4096641"/>
              <a:gd name="connsiteX0" fmla="*/ 0 w 4843389"/>
              <a:gd name="connsiteY0" fmla="*/ 2413899 h 4083146"/>
              <a:gd name="connsiteX1" fmla="*/ 1143709 w 4843389"/>
              <a:gd name="connsiteY1" fmla="*/ 3876608 h 4083146"/>
              <a:gd name="connsiteX2" fmla="*/ 2612416 w 4843389"/>
              <a:gd name="connsiteY2" fmla="*/ 3883256 h 4083146"/>
              <a:gd name="connsiteX3" fmla="*/ 3966151 w 4843389"/>
              <a:gd name="connsiteY3" fmla="*/ 2105682 h 4083146"/>
              <a:gd name="connsiteX4" fmla="*/ 4843389 w 4843389"/>
              <a:gd name="connsiteY4" fmla="*/ 0 h 4083146"/>
              <a:gd name="connsiteX0" fmla="*/ 0 w 4843389"/>
              <a:gd name="connsiteY0" fmla="*/ 2413899 h 4087468"/>
              <a:gd name="connsiteX1" fmla="*/ 1123207 w 4843389"/>
              <a:gd name="connsiteY1" fmla="*/ 3884809 h 4087468"/>
              <a:gd name="connsiteX2" fmla="*/ 2612416 w 4843389"/>
              <a:gd name="connsiteY2" fmla="*/ 3883256 h 4087468"/>
              <a:gd name="connsiteX3" fmla="*/ 3966151 w 4843389"/>
              <a:gd name="connsiteY3" fmla="*/ 2105682 h 4087468"/>
              <a:gd name="connsiteX4" fmla="*/ 4843389 w 4843389"/>
              <a:gd name="connsiteY4" fmla="*/ 0 h 4087468"/>
              <a:gd name="connsiteX0" fmla="*/ 0 w 4843389"/>
              <a:gd name="connsiteY0" fmla="*/ 2413899 h 4094881"/>
              <a:gd name="connsiteX1" fmla="*/ 1123207 w 4843389"/>
              <a:gd name="connsiteY1" fmla="*/ 3884809 h 4094881"/>
              <a:gd name="connsiteX2" fmla="*/ 2612416 w 4843389"/>
              <a:gd name="connsiteY2" fmla="*/ 3883256 h 4094881"/>
              <a:gd name="connsiteX3" fmla="*/ 3966151 w 4843389"/>
              <a:gd name="connsiteY3" fmla="*/ 2105682 h 4094881"/>
              <a:gd name="connsiteX4" fmla="*/ 4843389 w 4843389"/>
              <a:gd name="connsiteY4" fmla="*/ 0 h 4094881"/>
              <a:gd name="connsiteX0" fmla="*/ 0 w 4843389"/>
              <a:gd name="connsiteY0" fmla="*/ 2413899 h 4111710"/>
              <a:gd name="connsiteX1" fmla="*/ 1123207 w 4843389"/>
              <a:gd name="connsiteY1" fmla="*/ 3884809 h 4111710"/>
              <a:gd name="connsiteX2" fmla="*/ 2612416 w 4843389"/>
              <a:gd name="connsiteY2" fmla="*/ 3883256 h 4111710"/>
              <a:gd name="connsiteX3" fmla="*/ 3966151 w 4843389"/>
              <a:gd name="connsiteY3" fmla="*/ 2105682 h 4111710"/>
              <a:gd name="connsiteX4" fmla="*/ 4843389 w 4843389"/>
              <a:gd name="connsiteY4" fmla="*/ 0 h 4111710"/>
              <a:gd name="connsiteX0" fmla="*/ 0 w 4843389"/>
              <a:gd name="connsiteY0" fmla="*/ 2413899 h 4136595"/>
              <a:gd name="connsiteX1" fmla="*/ 1123207 w 4843389"/>
              <a:gd name="connsiteY1" fmla="*/ 3884809 h 4136595"/>
              <a:gd name="connsiteX2" fmla="*/ 2612416 w 4843389"/>
              <a:gd name="connsiteY2" fmla="*/ 3883256 h 4136595"/>
              <a:gd name="connsiteX3" fmla="*/ 3966151 w 4843389"/>
              <a:gd name="connsiteY3" fmla="*/ 2105682 h 4136595"/>
              <a:gd name="connsiteX4" fmla="*/ 4843389 w 4843389"/>
              <a:gd name="connsiteY4" fmla="*/ 0 h 4136595"/>
              <a:gd name="connsiteX0" fmla="*/ 0 w 4892594"/>
              <a:gd name="connsiteY0" fmla="*/ 2430301 h 4112720"/>
              <a:gd name="connsiteX1" fmla="*/ 1172412 w 4892594"/>
              <a:gd name="connsiteY1" fmla="*/ 3884809 h 4112720"/>
              <a:gd name="connsiteX2" fmla="*/ 2661621 w 4892594"/>
              <a:gd name="connsiteY2" fmla="*/ 3883256 h 4112720"/>
              <a:gd name="connsiteX3" fmla="*/ 4015356 w 4892594"/>
              <a:gd name="connsiteY3" fmla="*/ 2105682 h 4112720"/>
              <a:gd name="connsiteX4" fmla="*/ 4892594 w 4892594"/>
              <a:gd name="connsiteY4" fmla="*/ 0 h 4112720"/>
              <a:gd name="connsiteX0" fmla="*/ 0 w 4892594"/>
              <a:gd name="connsiteY0" fmla="*/ 2430301 h 4112720"/>
              <a:gd name="connsiteX1" fmla="*/ 1172412 w 4892594"/>
              <a:gd name="connsiteY1" fmla="*/ 3884809 h 4112720"/>
              <a:gd name="connsiteX2" fmla="*/ 2661621 w 4892594"/>
              <a:gd name="connsiteY2" fmla="*/ 3883256 h 4112720"/>
              <a:gd name="connsiteX3" fmla="*/ 4015356 w 4892594"/>
              <a:gd name="connsiteY3" fmla="*/ 2105682 h 4112720"/>
              <a:gd name="connsiteX4" fmla="*/ 4892594 w 4892594"/>
              <a:gd name="connsiteY4" fmla="*/ 0 h 4112720"/>
              <a:gd name="connsiteX0" fmla="*/ 0 w 4892594"/>
              <a:gd name="connsiteY0" fmla="*/ 2430301 h 4125406"/>
              <a:gd name="connsiteX1" fmla="*/ 1172412 w 4892594"/>
              <a:gd name="connsiteY1" fmla="*/ 3884809 h 4125406"/>
              <a:gd name="connsiteX2" fmla="*/ 2661621 w 4892594"/>
              <a:gd name="connsiteY2" fmla="*/ 3883256 h 4125406"/>
              <a:gd name="connsiteX3" fmla="*/ 4015356 w 4892594"/>
              <a:gd name="connsiteY3" fmla="*/ 2105682 h 4125406"/>
              <a:gd name="connsiteX4" fmla="*/ 4892594 w 4892594"/>
              <a:gd name="connsiteY4" fmla="*/ 0 h 4125406"/>
              <a:gd name="connsiteX0" fmla="*/ 0 w 4892594"/>
              <a:gd name="connsiteY0" fmla="*/ 2430301 h 4128293"/>
              <a:gd name="connsiteX1" fmla="*/ 1172412 w 4892594"/>
              <a:gd name="connsiteY1" fmla="*/ 3884809 h 4128293"/>
              <a:gd name="connsiteX2" fmla="*/ 2661621 w 4892594"/>
              <a:gd name="connsiteY2" fmla="*/ 3883256 h 4128293"/>
              <a:gd name="connsiteX3" fmla="*/ 4015356 w 4892594"/>
              <a:gd name="connsiteY3" fmla="*/ 2105682 h 4128293"/>
              <a:gd name="connsiteX4" fmla="*/ 4892594 w 4892594"/>
              <a:gd name="connsiteY4" fmla="*/ 0 h 4128293"/>
              <a:gd name="connsiteX0" fmla="*/ 0 w 4892594"/>
              <a:gd name="connsiteY0" fmla="*/ 2430301 h 4123459"/>
              <a:gd name="connsiteX1" fmla="*/ 1172412 w 4892594"/>
              <a:gd name="connsiteY1" fmla="*/ 3884809 h 4123459"/>
              <a:gd name="connsiteX2" fmla="*/ 2661621 w 4892594"/>
              <a:gd name="connsiteY2" fmla="*/ 3883256 h 4123459"/>
              <a:gd name="connsiteX3" fmla="*/ 4015356 w 4892594"/>
              <a:gd name="connsiteY3" fmla="*/ 2105682 h 4123459"/>
              <a:gd name="connsiteX4" fmla="*/ 4892594 w 4892594"/>
              <a:gd name="connsiteY4" fmla="*/ 0 h 4123459"/>
              <a:gd name="connsiteX0" fmla="*/ 0 w 4892594"/>
              <a:gd name="connsiteY0" fmla="*/ 2430301 h 4115447"/>
              <a:gd name="connsiteX1" fmla="*/ 1172412 w 4892594"/>
              <a:gd name="connsiteY1" fmla="*/ 3884809 h 4115447"/>
              <a:gd name="connsiteX2" fmla="*/ 2645219 w 4892594"/>
              <a:gd name="connsiteY2" fmla="*/ 3895557 h 4115447"/>
              <a:gd name="connsiteX3" fmla="*/ 4015356 w 4892594"/>
              <a:gd name="connsiteY3" fmla="*/ 2105682 h 4115447"/>
              <a:gd name="connsiteX4" fmla="*/ 4892594 w 4892594"/>
              <a:gd name="connsiteY4" fmla="*/ 0 h 4115447"/>
              <a:gd name="connsiteX0" fmla="*/ 0 w 4892594"/>
              <a:gd name="connsiteY0" fmla="*/ 2430301 h 4123746"/>
              <a:gd name="connsiteX1" fmla="*/ 1172412 w 4892594"/>
              <a:gd name="connsiteY1" fmla="*/ 3884809 h 4123746"/>
              <a:gd name="connsiteX2" fmla="*/ 2645219 w 4892594"/>
              <a:gd name="connsiteY2" fmla="*/ 3895557 h 4123746"/>
              <a:gd name="connsiteX3" fmla="*/ 4015356 w 4892594"/>
              <a:gd name="connsiteY3" fmla="*/ 2105682 h 4123746"/>
              <a:gd name="connsiteX4" fmla="*/ 4892594 w 4892594"/>
              <a:gd name="connsiteY4" fmla="*/ 0 h 4123746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2594"/>
              <a:gd name="connsiteY0" fmla="*/ 2430301 h 4136624"/>
              <a:gd name="connsiteX1" fmla="*/ 1172412 w 4892594"/>
              <a:gd name="connsiteY1" fmla="*/ 3884809 h 4136624"/>
              <a:gd name="connsiteX2" fmla="*/ 2645219 w 4892594"/>
              <a:gd name="connsiteY2" fmla="*/ 3895557 h 4136624"/>
              <a:gd name="connsiteX3" fmla="*/ 4015356 w 4892594"/>
              <a:gd name="connsiteY3" fmla="*/ 2105682 h 4136624"/>
              <a:gd name="connsiteX4" fmla="*/ 4892594 w 4892594"/>
              <a:gd name="connsiteY4" fmla="*/ 0 h 41366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2524"/>
              <a:gd name="connsiteX1" fmla="*/ 1172412 w 4896695"/>
              <a:gd name="connsiteY1" fmla="*/ 3880709 h 4132524"/>
              <a:gd name="connsiteX2" fmla="*/ 2645219 w 4896695"/>
              <a:gd name="connsiteY2" fmla="*/ 3891457 h 4132524"/>
              <a:gd name="connsiteX3" fmla="*/ 4015356 w 4896695"/>
              <a:gd name="connsiteY3" fmla="*/ 2101582 h 4132524"/>
              <a:gd name="connsiteX4" fmla="*/ 4896695 w 4896695"/>
              <a:gd name="connsiteY4" fmla="*/ 0 h 4132524"/>
              <a:gd name="connsiteX0" fmla="*/ 0 w 4896695"/>
              <a:gd name="connsiteY0" fmla="*/ 2426201 h 4133985"/>
              <a:gd name="connsiteX1" fmla="*/ 1172412 w 4896695"/>
              <a:gd name="connsiteY1" fmla="*/ 3880709 h 4133985"/>
              <a:gd name="connsiteX2" fmla="*/ 2645219 w 4896695"/>
              <a:gd name="connsiteY2" fmla="*/ 3891457 h 4133985"/>
              <a:gd name="connsiteX3" fmla="*/ 4015356 w 4896695"/>
              <a:gd name="connsiteY3" fmla="*/ 2101582 h 4133985"/>
              <a:gd name="connsiteX4" fmla="*/ 4896695 w 4896695"/>
              <a:gd name="connsiteY4" fmla="*/ 0 h 4133985"/>
              <a:gd name="connsiteX0" fmla="*/ 0 w 4896695"/>
              <a:gd name="connsiteY0" fmla="*/ 2426201 h 4133985"/>
              <a:gd name="connsiteX1" fmla="*/ 1172412 w 4896695"/>
              <a:gd name="connsiteY1" fmla="*/ 3880709 h 4133985"/>
              <a:gd name="connsiteX2" fmla="*/ 2645219 w 4896695"/>
              <a:gd name="connsiteY2" fmla="*/ 3891457 h 4133985"/>
              <a:gd name="connsiteX3" fmla="*/ 4015356 w 4896695"/>
              <a:gd name="connsiteY3" fmla="*/ 2101582 h 4133985"/>
              <a:gd name="connsiteX4" fmla="*/ 4896695 w 4896695"/>
              <a:gd name="connsiteY4" fmla="*/ 0 h 413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96695" h="4133985">
                <a:moveTo>
                  <a:pt x="0" y="2426201"/>
                </a:moveTo>
                <a:cubicBezTo>
                  <a:pt x="242810" y="2845541"/>
                  <a:pt x="702839" y="3570894"/>
                  <a:pt x="1172412" y="3880709"/>
                </a:cubicBezTo>
                <a:cubicBezTo>
                  <a:pt x="1641985" y="4190524"/>
                  <a:pt x="2113989" y="4241285"/>
                  <a:pt x="2645219" y="3891457"/>
                </a:cubicBezTo>
                <a:cubicBezTo>
                  <a:pt x="3176449" y="3541629"/>
                  <a:pt x="3677014" y="2754258"/>
                  <a:pt x="4015356" y="2101582"/>
                </a:cubicBezTo>
                <a:cubicBezTo>
                  <a:pt x="4353698" y="1448906"/>
                  <a:pt x="4584184" y="843621"/>
                  <a:pt x="4896695" y="0"/>
                </a:cubicBezTo>
              </a:path>
            </a:pathLst>
          </a:custGeom>
          <a:noFill/>
          <a:ln w="57150">
            <a:solidFill>
              <a:srgbClr val="00FF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7856641" y="5218111"/>
            <a:ext cx="488300" cy="509464"/>
            <a:chOff x="2438400" y="3865540"/>
            <a:chExt cx="572538" cy="597353"/>
          </a:xfrm>
          <a:effectLst>
            <a:outerShdw blurRad="254000" dist="1270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44" name="Oval 43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6296413" y="5217657"/>
            <a:ext cx="488300" cy="509464"/>
            <a:chOff x="2438400" y="3865540"/>
            <a:chExt cx="572538" cy="597353"/>
          </a:xfrm>
          <a:effectLst>
            <a:outerShdw blurRad="254000" dist="127000" dir="2700000" algn="tl" rotWithShape="0">
              <a:prstClr val="black">
                <a:alpha val="50000"/>
              </a:prstClr>
            </a:outerShdw>
          </a:effectLst>
        </p:grpSpPr>
        <p:sp>
          <p:nvSpPr>
            <p:cNvPr id="62" name="Oval 61"/>
            <p:cNvSpPr/>
            <p:nvPr/>
          </p:nvSpPr>
          <p:spPr>
            <a:xfrm>
              <a:off x="2438400" y="3865540"/>
              <a:ext cx="345516" cy="345516"/>
            </a:xfrm>
            <a:prstGeom prst="ellipse">
              <a:avLst/>
            </a:prstGeom>
            <a:gradFill flip="none" rotWithShape="1">
              <a:gsLst>
                <a:gs pos="0">
                  <a:srgbClr val="5E9EFF">
                    <a:alpha val="80000"/>
                  </a:srgbClr>
                </a:gs>
                <a:gs pos="39999">
                  <a:srgbClr val="85C2FF">
                    <a:alpha val="20000"/>
                  </a:srgbClr>
                </a:gs>
                <a:gs pos="100000">
                  <a:srgbClr val="FFEBFA">
                    <a:alpha val="80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/>
            <p:nvPr/>
          </p:nvCxnSpPr>
          <p:spPr>
            <a:xfrm>
              <a:off x="2778283" y="4211056"/>
              <a:ext cx="232655" cy="251837"/>
            </a:xfrm>
            <a:prstGeom prst="line">
              <a:avLst/>
            </a:prstGeom>
            <a:ln w="762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V="1">
              <a:off x="2712661" y="4148601"/>
              <a:ext cx="92508" cy="8895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94062349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17" grpId="0" animBg="1"/>
      <p:bldP spid="60" grpId="0" animBg="1"/>
      <p:bldP spid="6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6542</TotalTime>
  <Words>691</Words>
  <Application>Microsoft Office PowerPoint</Application>
  <PresentationFormat>On-screen Show (4:3)</PresentationFormat>
  <Paragraphs>99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70</cp:revision>
  <dcterms:created xsi:type="dcterms:W3CDTF">2011-01-09T06:10:58Z</dcterms:created>
  <dcterms:modified xsi:type="dcterms:W3CDTF">2013-05-24T15:54:24Z</dcterms:modified>
</cp:coreProperties>
</file>